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FACEF-01C5-494E-9B63-F3CB43D59B11}" type="datetimeFigureOut">
              <a:rPr lang="en-GB" smtClean="0"/>
              <a:pPr/>
              <a:t>09/05/2012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EEDAB-6D84-46CC-A6B8-F74D9035A59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268760"/>
            <a:ext cx="4683159" cy="4425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948264" y="980728"/>
            <a:ext cx="194421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1. Place your card in the slot.</a:t>
            </a:r>
            <a:endParaRPr lang="en-GB" sz="2000" b="1" dirty="0"/>
          </a:p>
        </p:txBody>
      </p:sp>
      <p:sp>
        <p:nvSpPr>
          <p:cNvPr id="6" name="Down Arrow 5"/>
          <p:cNvSpPr/>
          <p:nvPr/>
        </p:nvSpPr>
        <p:spPr>
          <a:xfrm rot="3533719">
            <a:off x="6058443" y="1435975"/>
            <a:ext cx="648072" cy="13498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932040" y="188640"/>
            <a:ext cx="194421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2. Your details are shown on screen</a:t>
            </a:r>
            <a:r>
              <a:rPr lang="en-GB" sz="2000" b="1" dirty="0" smtClean="0"/>
              <a:t>.</a:t>
            </a:r>
            <a:endParaRPr lang="en-GB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771800" y="260648"/>
            <a:ext cx="194421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3. Remove your card.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196752"/>
            <a:ext cx="216024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4a. Insert coins here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76256" y="3284984"/>
            <a:ext cx="187220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4b. Insert notes here </a:t>
            </a:r>
          </a:p>
        </p:txBody>
      </p:sp>
      <p:sp>
        <p:nvSpPr>
          <p:cNvPr id="11" name="Oval 10"/>
          <p:cNvSpPr/>
          <p:nvPr/>
        </p:nvSpPr>
        <p:spPr>
          <a:xfrm>
            <a:off x="4211960" y="1700808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3779912" y="134076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Reset button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3212976"/>
            <a:ext cx="187220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5. Press the </a:t>
            </a:r>
            <a:r>
              <a:rPr lang="en-GB" sz="2000" b="1" dirty="0">
                <a:solidFill>
                  <a:srgbClr val="FF0000"/>
                </a:solidFill>
              </a:rPr>
              <a:t>reset button</a:t>
            </a:r>
            <a:r>
              <a:rPr lang="en-GB" sz="2000" b="1" dirty="0"/>
              <a:t>.</a:t>
            </a:r>
          </a:p>
        </p:txBody>
      </p:sp>
      <p:sp>
        <p:nvSpPr>
          <p:cNvPr id="14" name="Down Arrow 13"/>
          <p:cNvSpPr/>
          <p:nvPr/>
        </p:nvSpPr>
        <p:spPr>
          <a:xfrm rot="16200000">
            <a:off x="1970563" y="1709959"/>
            <a:ext cx="648072" cy="13498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Down Arrow 14"/>
          <p:cNvSpPr/>
          <p:nvPr/>
        </p:nvSpPr>
        <p:spPr>
          <a:xfrm rot="5400000">
            <a:off x="6579073" y="3582167"/>
            <a:ext cx="648072" cy="13498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95536" y="5733256"/>
            <a:ext cx="820891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If you experience problems go immediately to main reception.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79512" y="6165304"/>
            <a:ext cx="878497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To check our balance insert  your card, read the screen and </a:t>
            </a:r>
            <a:r>
              <a:rPr lang="en-GB" sz="2000" b="1" dirty="0" smtClean="0">
                <a:solidFill>
                  <a:srgbClr val="FF0000"/>
                </a:solidFill>
              </a:rPr>
              <a:t>press reset</a:t>
            </a:r>
            <a:endParaRPr lang="en-GB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Trinity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12</cp:revision>
  <dcterms:created xsi:type="dcterms:W3CDTF">2012-05-08T09:33:08Z</dcterms:created>
  <dcterms:modified xsi:type="dcterms:W3CDTF">2012-05-09T07:10:02Z</dcterms:modified>
</cp:coreProperties>
</file>