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7" r:id="rId4"/>
    <p:sldId id="259" r:id="rId5"/>
    <p:sldId id="261" r:id="rId6"/>
    <p:sldId id="270" r:id="rId7"/>
    <p:sldId id="271" r:id="rId8"/>
    <p:sldId id="273" r:id="rId9"/>
    <p:sldId id="262" r:id="rId10"/>
    <p:sldId id="263" r:id="rId11"/>
    <p:sldId id="266" r:id="rId12"/>
    <p:sldId id="279" r:id="rId13"/>
    <p:sldId id="280" r:id="rId14"/>
    <p:sldId id="281" r:id="rId15"/>
    <p:sldId id="282" r:id="rId16"/>
    <p:sldId id="267" r:id="rId17"/>
    <p:sldId id="268" r:id="rId18"/>
    <p:sldId id="26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9BAF0-B564-40D3-96B9-A2BF339518DF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B52D-10D6-473E-8726-04F7897944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142C1-74D3-43FB-90E7-DF593D44E270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B5C54-F984-4273-90A3-F41A7B089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E9EBF-DFB6-47F0-8F7B-A1C451451157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D4AE-2110-4FCD-9A6D-F2D5D01DF832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4A52-F857-4A26-BD62-A98CE79575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maps/index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Year 10 Parents’ Revision Workshop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March 2013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must go down to the seas again</a:t>
            </a:r>
          </a:p>
          <a:p>
            <a:r>
              <a:rPr lang="en-GB" dirty="0" smtClean="0"/>
              <a:t>To the lonely sea and the sky</a:t>
            </a:r>
          </a:p>
          <a:p>
            <a:r>
              <a:rPr lang="en-GB" dirty="0" smtClean="0"/>
              <a:t>I left my shirt and pants there</a:t>
            </a:r>
          </a:p>
          <a:p>
            <a:r>
              <a:rPr lang="en-GB" dirty="0" smtClean="0"/>
              <a:t>I wonder if they are dry.</a:t>
            </a:r>
          </a:p>
          <a:p>
            <a:pPr lvl="8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3200" dirty="0" smtClean="0">
                <a:latin typeface="+mj-lt"/>
                <a:cs typeface="Arial" pitchFamily="34" charset="0"/>
              </a:rPr>
              <a:t>Spike Milligan</a:t>
            </a:r>
            <a:endParaRPr lang="en-GB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did you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Planning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cwalls.net/walls/photo_fond_ecran_wallpaper_television_prison_break-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20480" cy="3240360"/>
          </a:xfrm>
          <a:prstGeom prst="rect">
            <a:avLst/>
          </a:prstGeom>
          <a:noFill/>
        </p:spPr>
      </p:pic>
      <p:pic>
        <p:nvPicPr>
          <p:cNvPr id="6146" name="Picture 2" descr="http://i.dailymail.co.uk/i/pix/2012/08/05/article-2184089-1466ADD0000005DC-891_964x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30976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3.wikia.nocookie.net/__cb20110116100709/prisonbreak/images/3/35/Pilot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2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dailymail.co.uk/i/pix/2012/08/05/article-2184089-1466ADD0000005DC-891_964x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Resouces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http://www.bbc.co.uk/schools/gcsebitesize/maps/index.shtml</a:t>
            </a:r>
            <a:endParaRPr lang="en-GB" dirty="0" smtClean="0"/>
          </a:p>
          <a:p>
            <a:r>
              <a:rPr lang="en-GB" dirty="0" err="1" smtClean="0"/>
              <a:t>Moodle</a:t>
            </a:r>
            <a:endParaRPr lang="en-GB" dirty="0" smtClean="0"/>
          </a:p>
          <a:p>
            <a:r>
              <a:rPr lang="en-GB" dirty="0" smtClean="0"/>
              <a:t>Exam board websites – past </a:t>
            </a:r>
            <a:r>
              <a:rPr lang="en-GB" dirty="0" smtClean="0"/>
              <a:t>papers</a:t>
            </a:r>
          </a:p>
          <a:p>
            <a:r>
              <a:rPr lang="en-GB" dirty="0" smtClean="0"/>
              <a:t>Booklet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Clip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 Bean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this now?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Year 10 </a:t>
            </a:r>
            <a:r>
              <a:rPr lang="en-GB" dirty="0" smtClean="0"/>
              <a:t>exams</a:t>
            </a:r>
          </a:p>
          <a:p>
            <a:r>
              <a:rPr lang="en-GB" dirty="0" smtClean="0"/>
              <a:t>2 </a:t>
            </a:r>
            <a:r>
              <a:rPr lang="en-GB" dirty="0" smtClean="0"/>
              <a:t>weeks </a:t>
            </a:r>
            <a:r>
              <a:rPr lang="en-GB" dirty="0" smtClean="0"/>
              <a:t>– starting 13</a:t>
            </a:r>
            <a:r>
              <a:rPr lang="en-GB" baseline="30000" dirty="0" smtClean="0"/>
              <a:t>th</a:t>
            </a:r>
            <a:r>
              <a:rPr lang="en-GB" dirty="0" smtClean="0"/>
              <a:t> May 2013 </a:t>
            </a: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548680"/>
            <a:ext cx="8029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/>
            </a:r>
            <a:br>
              <a:rPr lang="en-GB" sz="6000" dirty="0"/>
            </a:br>
            <a:r>
              <a:rPr lang="en-GB" sz="5400" b="1" dirty="0"/>
              <a:t>Q:</a:t>
            </a:r>
            <a:r>
              <a:rPr lang="en-GB" sz="5400" dirty="0"/>
              <a:t> "What is the difference between 8 and 5?" </a:t>
            </a:r>
          </a:p>
          <a:p>
            <a:r>
              <a:rPr lang="en-GB" sz="5400" b="1" dirty="0"/>
              <a:t>A:</a:t>
            </a:r>
            <a:r>
              <a:rPr lang="en-GB" sz="5400" dirty="0"/>
              <a:t> "8 is round on top, and 5 is flat."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Clip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Neil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1257145"/>
            <a:ext cx="79928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Q: </a:t>
            </a: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..........................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You must s</a:t>
            </a: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how your working.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A:   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l_fi" descr="http://images.clipartof.com/small/58221-Royalty-Free-RF-Clipart-Illustration-Of-A-Stick-People-Character-Construction-Worker-With-A-Sho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3384376" cy="255785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mrbartonmaths.com/images/Maths%20Mistakes/Pythagor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64695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Reluctant Learner</a:t>
            </a:r>
            <a:endParaRPr lang="en-GB" b="1" dirty="0"/>
          </a:p>
        </p:txBody>
      </p:sp>
      <p:pic>
        <p:nvPicPr>
          <p:cNvPr id="1026" name="Picture 2" descr="C:\Users\STJH02\AppData\Local\Microsoft\Windows\Temporary Internet Files\Content.IE5\EVQHG6LD\MC90005614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2611581" cy="23042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Clip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Escalator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Activity 1 – Word Recall</a:t>
            </a:r>
            <a:endParaRPr lang="en-GB" b="1" dirty="0"/>
          </a:p>
        </p:txBody>
      </p:sp>
      <p:pic>
        <p:nvPicPr>
          <p:cNvPr id="4" name="Picture 2" descr="http://topnews.in/sports/files/Alex-Ferguson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472608" cy="3748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Georgia" pitchFamily="18" charset="0"/>
              </a:rPr>
              <a:t>Causes of Poor Concentration</a:t>
            </a:r>
            <a:endParaRPr lang="en-GB" sz="2800" b="1" dirty="0">
              <a:latin typeface="Georgia" pitchFamily="18" charset="0"/>
            </a:endParaRPr>
          </a:p>
        </p:txBody>
      </p:sp>
      <p:pic>
        <p:nvPicPr>
          <p:cNvPr id="12290" name="Picture 2" descr="http://www.nightcalm.com/skin/frontend/base/nightcalm/images/concentration-sl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80120" cy="980728"/>
          </a:xfrm>
          <a:prstGeom prst="rect">
            <a:avLst/>
          </a:prstGeom>
          <a:noFill/>
        </p:spPr>
      </p:pic>
      <p:pic>
        <p:nvPicPr>
          <p:cNvPr id="12292" name="Picture 4" descr="http://www.tridenttech.edu/00009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07" y="0"/>
            <a:ext cx="1471093" cy="980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Vocabulary Difficulties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Conceptual Difficulties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Inappropriate Reading Speed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Distraction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Poor Organisation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Lack of interest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Georgia" pitchFamily="18" charset="0"/>
              </a:rPr>
              <a:t>Lack of motivation</a:t>
            </a:r>
            <a:endParaRPr lang="en-GB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294" name="Picture 6" descr="http://t3.gstatic.com/images?q=tbn:ANd9GcSMEtXa8-RFWeuXJkVEjCOolGZKIKcp5tpfkNV6Q4gGKw1ZGsT7lw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08720"/>
            <a:ext cx="757064" cy="880815"/>
          </a:xfrm>
          <a:prstGeom prst="rect">
            <a:avLst/>
          </a:prstGeom>
          <a:noFill/>
        </p:spPr>
      </p:pic>
      <p:pic>
        <p:nvPicPr>
          <p:cNvPr id="12296" name="Picture 8" descr="http://www.dreamstime.com/brain-thumb5368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4824"/>
            <a:ext cx="720080" cy="720080"/>
          </a:xfrm>
          <a:prstGeom prst="rect">
            <a:avLst/>
          </a:prstGeom>
          <a:noFill/>
        </p:spPr>
      </p:pic>
      <p:pic>
        <p:nvPicPr>
          <p:cNvPr id="12298" name="Picture 10" descr="http://ww2.valdosta.edu/~algriepentrog/bookworm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348880"/>
            <a:ext cx="1057301" cy="1015009"/>
          </a:xfrm>
          <a:prstGeom prst="rect">
            <a:avLst/>
          </a:prstGeom>
          <a:noFill/>
        </p:spPr>
      </p:pic>
      <p:pic>
        <p:nvPicPr>
          <p:cNvPr id="12300" name="Picture 12" descr="http://images.clipartof.com/small/443919-Royalty-Free-RF-Clip-Art-Illustration-Of-A-Cartoon-Dog-Day-Dreaming-Of-Bon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284984"/>
            <a:ext cx="1728191" cy="817691"/>
          </a:xfrm>
          <a:prstGeom prst="rect">
            <a:avLst/>
          </a:prstGeom>
          <a:noFill/>
        </p:spPr>
      </p:pic>
      <p:pic>
        <p:nvPicPr>
          <p:cNvPr id="12302" name="Picture 14" descr="http://2.bp.blogspot.com/-VcKpFHHVyzg/TkOkWJRP3tI/AAAAAAAAEpw/zxcVb398Ppw/s1600/36072-clipart-illustration-of-a-very-messy-office-with-clutter-on-the-desks-and-floo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573016"/>
            <a:ext cx="2023142" cy="1416200"/>
          </a:xfrm>
          <a:prstGeom prst="rect">
            <a:avLst/>
          </a:prstGeom>
          <a:noFill/>
        </p:spPr>
      </p:pic>
      <p:pic>
        <p:nvPicPr>
          <p:cNvPr id="12304" name="Picture 16" descr="http://www.best-of-web.com/_images_300/Cartoon_Bored_Little_Girl_Half_Asleep_at_Her_Desk_101028-030353-0360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869160"/>
            <a:ext cx="841276" cy="841276"/>
          </a:xfrm>
          <a:prstGeom prst="rect">
            <a:avLst/>
          </a:prstGeom>
          <a:noFill/>
        </p:spPr>
      </p:pic>
      <p:pic>
        <p:nvPicPr>
          <p:cNvPr id="12306" name="Picture 18" descr="http://t2.gstatic.com/images?q=tbn:ANd9GcSzWWj9xH--uy5gv14pT_ZcqjpGgVrBhIfmM5tII0NifPMor2S3IA&amp;t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5733256"/>
            <a:ext cx="108054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Georgia" pitchFamily="18" charset="0"/>
              </a:rPr>
              <a:t>Speed read </a:t>
            </a:r>
            <a:r>
              <a:rPr lang="en-GB" sz="4000" b="1" dirty="0" err="1" smtClean="0">
                <a:solidFill>
                  <a:srgbClr val="0070C0"/>
                </a:solidFill>
                <a:latin typeface="Georgia" pitchFamily="18" charset="0"/>
              </a:rPr>
              <a:t>ing</a:t>
            </a:r>
            <a:r>
              <a:rPr lang="en-GB" sz="4000" b="1" dirty="0" smtClean="0">
                <a:solidFill>
                  <a:srgbClr val="0070C0"/>
                </a:solidFill>
                <a:latin typeface="Georgia" pitchFamily="18" charset="0"/>
              </a:rPr>
              <a:t> has be en found to be bet </a:t>
            </a:r>
            <a:r>
              <a:rPr lang="en-GB" sz="4000" b="1" dirty="0" err="1" smtClean="0">
                <a:solidFill>
                  <a:srgbClr val="0070C0"/>
                </a:solidFill>
                <a:latin typeface="Georgia" pitchFamily="18" charset="0"/>
              </a:rPr>
              <a:t>ter</a:t>
            </a:r>
            <a:r>
              <a:rPr lang="en-GB" sz="4000" b="1" dirty="0" smtClean="0">
                <a:solidFill>
                  <a:srgbClr val="0070C0"/>
                </a:solidFill>
                <a:latin typeface="Georgia" pitchFamily="18" charset="0"/>
              </a:rPr>
              <a:t> for understand </a:t>
            </a:r>
            <a:r>
              <a:rPr lang="en-GB" sz="4000" b="1" dirty="0" err="1" smtClean="0">
                <a:solidFill>
                  <a:srgbClr val="0070C0"/>
                </a:solidFill>
                <a:latin typeface="Georgia" pitchFamily="18" charset="0"/>
              </a:rPr>
              <a:t>ing</a:t>
            </a:r>
            <a:r>
              <a:rPr lang="en-GB" sz="4000" b="1" dirty="0" smtClean="0">
                <a:solidFill>
                  <a:srgbClr val="0070C0"/>
                </a:solidFill>
                <a:latin typeface="Georgia" pitchFamily="18" charset="0"/>
              </a:rPr>
              <a:t> than slow read </a:t>
            </a:r>
            <a:r>
              <a:rPr lang="en-GB" sz="4000" b="1" dirty="0" err="1" smtClean="0">
                <a:solidFill>
                  <a:srgbClr val="0070C0"/>
                </a:solidFill>
                <a:latin typeface="Georgia" pitchFamily="18" charset="0"/>
              </a:rPr>
              <a:t>ing</a:t>
            </a:r>
            <a:endParaRPr lang="en-GB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5362" name="Picture 2" descr="http://www.simpsoncrazy.com/content/pictures/family/SimpsonsHouse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369" y="5992340"/>
            <a:ext cx="1672631" cy="865660"/>
          </a:xfrm>
          <a:prstGeom prst="rect">
            <a:avLst/>
          </a:prstGeom>
          <a:noFill/>
        </p:spPr>
      </p:pic>
      <p:pic>
        <p:nvPicPr>
          <p:cNvPr id="15364" name="Picture 4" descr="http://www.antisocialmediallc.com/wp-content/uploads/2012/02/Blue-Right-Arrow-Black-Bord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9661"/>
            <a:ext cx="1250504" cy="104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chemeClr val="tx1"/>
                </a:solidFill>
                <a:latin typeface="Comic Sans MS" pitchFamily="66" charset="0"/>
              </a:rPr>
              <a:t>KNOW YOURSELF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endParaRPr lang="en-GB" b="1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self doubter</a:t>
            </a:r>
          </a:p>
          <a:p>
            <a:r>
              <a:rPr lang="en-US" dirty="0">
                <a:latin typeface="Comic Sans MS" pitchFamily="66" charset="0"/>
              </a:rPr>
              <a:t>The perfectionist</a:t>
            </a:r>
          </a:p>
          <a:p>
            <a:r>
              <a:rPr lang="en-US" dirty="0">
                <a:latin typeface="Comic Sans MS" pitchFamily="66" charset="0"/>
              </a:rPr>
              <a:t>The rebel</a:t>
            </a:r>
          </a:p>
          <a:p>
            <a:r>
              <a:rPr lang="en-US" dirty="0">
                <a:latin typeface="Comic Sans MS" pitchFamily="66" charset="0"/>
              </a:rPr>
              <a:t>The excessive </a:t>
            </a:r>
            <a:r>
              <a:rPr lang="en-US" dirty="0" err="1">
                <a:latin typeface="Comic Sans MS" pitchFamily="66" charset="0"/>
              </a:rPr>
              <a:t>socialiser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daydreamer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Activity 2 – What type of learner are you?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161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Year 10 Parents’ Revision Workshop</vt:lpstr>
      <vt:lpstr>Clip 1</vt:lpstr>
      <vt:lpstr>The Reluctant Learner</vt:lpstr>
      <vt:lpstr>Clip 2</vt:lpstr>
      <vt:lpstr>Activity 1 – Word Recall</vt:lpstr>
      <vt:lpstr>Slide 6</vt:lpstr>
      <vt:lpstr>Slide 7</vt:lpstr>
      <vt:lpstr> KNOW YOURSELF</vt:lpstr>
      <vt:lpstr>Activity 2 – What type of learner are you?</vt:lpstr>
      <vt:lpstr>Poem</vt:lpstr>
      <vt:lpstr>How did you do?</vt:lpstr>
      <vt:lpstr>Planning</vt:lpstr>
      <vt:lpstr>Slide 13</vt:lpstr>
      <vt:lpstr>Slide 14</vt:lpstr>
      <vt:lpstr>Slide 15</vt:lpstr>
      <vt:lpstr>Resouces</vt:lpstr>
      <vt:lpstr>Clip 3</vt:lpstr>
      <vt:lpstr>Why this now?</vt:lpstr>
      <vt:lpstr>Slide 19</vt:lpstr>
      <vt:lpstr>Slide 20</vt:lpstr>
      <vt:lpstr>Slide 21</vt:lpstr>
    </vt:vector>
  </TitlesOfParts>
  <Company>Trinity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STJH02</dc:creator>
  <cp:lastModifiedBy>STJH02</cp:lastModifiedBy>
  <cp:revision>30</cp:revision>
  <dcterms:created xsi:type="dcterms:W3CDTF">2012-10-15T10:25:58Z</dcterms:created>
  <dcterms:modified xsi:type="dcterms:W3CDTF">2013-03-26T10:57:36Z</dcterms:modified>
</cp:coreProperties>
</file>