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59" r:id="rId3"/>
    <p:sldId id="257" r:id="rId4"/>
    <p:sldId id="258" r:id="rId5"/>
    <p:sldId id="260" r:id="rId6"/>
    <p:sldId id="261" r:id="rId7"/>
    <p:sldId id="270" r:id="rId8"/>
    <p:sldId id="271" r:id="rId9"/>
    <p:sldId id="272" r:id="rId10"/>
    <p:sldId id="262" r:id="rId11"/>
    <p:sldId id="263" r:id="rId12"/>
    <p:sldId id="266" r:id="rId13"/>
    <p:sldId id="267" r:id="rId14"/>
    <p:sldId id="268" r:id="rId15"/>
    <p:sldId id="265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9BAF0-B564-40D3-96B9-A2BF339518DF}" type="datetimeFigureOut">
              <a:rPr lang="en-GB" smtClean="0"/>
              <a:t>15/10/2012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0B52D-10D6-473E-8726-04F7897944E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D4AE-2110-4FCD-9A6D-F2D5D01DF832}" type="datetimeFigureOut">
              <a:rPr lang="en-GB" smtClean="0"/>
              <a:t>15/10/2012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4A52-F857-4A26-BD62-A98CE795752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D4AE-2110-4FCD-9A6D-F2D5D01DF832}" type="datetimeFigureOut">
              <a:rPr lang="en-GB" smtClean="0"/>
              <a:t>15/10/2012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4A52-F857-4A26-BD62-A98CE795752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D4AE-2110-4FCD-9A6D-F2D5D01DF832}" type="datetimeFigureOut">
              <a:rPr lang="en-GB" smtClean="0"/>
              <a:t>15/10/2012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4A52-F857-4A26-BD62-A98CE795752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D4AE-2110-4FCD-9A6D-F2D5D01DF832}" type="datetimeFigureOut">
              <a:rPr lang="en-GB" smtClean="0"/>
              <a:t>15/10/2012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4A52-F857-4A26-BD62-A98CE795752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D4AE-2110-4FCD-9A6D-F2D5D01DF832}" type="datetimeFigureOut">
              <a:rPr lang="en-GB" smtClean="0"/>
              <a:t>15/10/2012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4A52-F857-4A26-BD62-A98CE795752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D4AE-2110-4FCD-9A6D-F2D5D01DF832}" type="datetimeFigureOut">
              <a:rPr lang="en-GB" smtClean="0"/>
              <a:t>15/10/2012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4A52-F857-4A26-BD62-A98CE795752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D4AE-2110-4FCD-9A6D-F2D5D01DF832}" type="datetimeFigureOut">
              <a:rPr lang="en-GB" smtClean="0"/>
              <a:t>15/10/2012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4A52-F857-4A26-BD62-A98CE795752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D4AE-2110-4FCD-9A6D-F2D5D01DF832}" type="datetimeFigureOut">
              <a:rPr lang="en-GB" smtClean="0"/>
              <a:t>15/10/2012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4A52-F857-4A26-BD62-A98CE795752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D4AE-2110-4FCD-9A6D-F2D5D01DF832}" type="datetimeFigureOut">
              <a:rPr lang="en-GB" smtClean="0"/>
              <a:t>15/10/2012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4A52-F857-4A26-BD62-A98CE795752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D4AE-2110-4FCD-9A6D-F2D5D01DF832}" type="datetimeFigureOut">
              <a:rPr lang="en-GB" smtClean="0"/>
              <a:t>15/10/2012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4A52-F857-4A26-BD62-A98CE795752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D4AE-2110-4FCD-9A6D-F2D5D01DF832}" type="datetimeFigureOut">
              <a:rPr lang="en-GB" smtClean="0"/>
              <a:t>15/10/2012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4A52-F857-4A26-BD62-A98CE795752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2D4AE-2110-4FCD-9A6D-F2D5D01DF832}" type="datetimeFigureOut">
              <a:rPr lang="en-GB" smtClean="0"/>
              <a:t>15/10/2012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A4A52-F857-4A26-BD62-A98CE795752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bc.co.uk/schools/gcsebitesize/maps/index.s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jpeg"/><Relationship Id="rId7" Type="http://schemas.openxmlformats.org/officeDocument/2006/relationships/image" Target="../media/image7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11" Type="http://schemas.openxmlformats.org/officeDocument/2006/relationships/image" Target="../media/image11.jpeg"/><Relationship Id="rId5" Type="http://schemas.openxmlformats.org/officeDocument/2006/relationships/image" Target="../media/image6.jpeg"/><Relationship Id="rId10" Type="http://schemas.openxmlformats.org/officeDocument/2006/relationships/image" Target="../media/image10.jpeg"/><Relationship Id="rId4" Type="http://schemas.openxmlformats.org/officeDocument/2006/relationships/image" Target="../media/image5.jpeg"/><Relationship Id="rId9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slide" Target="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Year 11 Revision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Activity 2 – What type of learner are you?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Poem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 must go down to the seas again</a:t>
            </a:r>
          </a:p>
          <a:p>
            <a:r>
              <a:rPr lang="en-GB" dirty="0" smtClean="0"/>
              <a:t>To the lonely sea and the sky</a:t>
            </a:r>
          </a:p>
          <a:p>
            <a:r>
              <a:rPr lang="en-GB" dirty="0" smtClean="0"/>
              <a:t>I left my shirt and pants there</a:t>
            </a:r>
          </a:p>
          <a:p>
            <a:r>
              <a:rPr lang="en-GB" dirty="0" smtClean="0"/>
              <a:t>I wonder if they are dry.</a:t>
            </a:r>
          </a:p>
          <a:p>
            <a:pPr lvl="8">
              <a:buNone/>
            </a:pPr>
            <a:r>
              <a:rPr lang="en-GB" dirty="0"/>
              <a:t>	</a:t>
            </a:r>
            <a:r>
              <a:rPr lang="en-GB" dirty="0" smtClean="0"/>
              <a:t>		</a:t>
            </a:r>
            <a:r>
              <a:rPr lang="en-GB" sz="3200" dirty="0" smtClean="0">
                <a:latin typeface="+mj-lt"/>
                <a:cs typeface="Arial" pitchFamily="34" charset="0"/>
              </a:rPr>
              <a:t>Spike Milligan</a:t>
            </a:r>
            <a:endParaRPr lang="en-GB" sz="3200" dirty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How did you do?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Booklet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Choose a technique from the booklet</a:t>
            </a:r>
          </a:p>
          <a:p>
            <a:r>
              <a:rPr lang="en-GB" dirty="0" smtClean="0">
                <a:hlinkClick r:id="rId2"/>
              </a:rPr>
              <a:t>http://www.bbc.co.uk/schools/gcsebitesize/maps/index.shtml</a:t>
            </a:r>
            <a:endParaRPr lang="en-GB" dirty="0" smtClean="0"/>
          </a:p>
          <a:p>
            <a:r>
              <a:rPr lang="en-GB" dirty="0" smtClean="0"/>
              <a:t>Make a Science revision resource using a technique that appeals to your learning style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Clip 2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Why this today?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Maths GCSE three weeks today</a:t>
            </a:r>
          </a:p>
          <a:p>
            <a:r>
              <a:rPr lang="en-GB" dirty="0" smtClean="0"/>
              <a:t>Science exams January</a:t>
            </a:r>
          </a:p>
          <a:p>
            <a:r>
              <a:rPr lang="en-GB" dirty="0" smtClean="0"/>
              <a:t>Re-sits?</a:t>
            </a:r>
          </a:p>
          <a:p>
            <a:r>
              <a:rPr lang="en-GB" dirty="0" smtClean="0"/>
              <a:t>Ongoing Controlled Assessments in lots of subjects</a:t>
            </a:r>
            <a:endParaRPr lang="en-GB" dirty="0"/>
          </a:p>
        </p:txBody>
      </p:sp>
    </p:spTree>
  </p:cSld>
  <p:clrMapOvr>
    <a:masterClrMapping/>
  </p:clrMapOvr>
  <p:transition advClick="0" advTm="1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Summer exams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6 months</a:t>
            </a:r>
          </a:p>
          <a:p>
            <a:r>
              <a:rPr lang="en-GB" dirty="0" smtClean="0"/>
              <a:t>24 weeks</a:t>
            </a:r>
          </a:p>
          <a:p>
            <a:r>
              <a:rPr lang="en-GB" dirty="0" smtClean="0"/>
              <a:t>120 school days</a:t>
            </a:r>
          </a:p>
          <a:p>
            <a:r>
              <a:rPr lang="en-GB" dirty="0" smtClean="0"/>
              <a:t>600 lessons</a:t>
            </a:r>
            <a:endParaRPr lang="en-GB" dirty="0"/>
          </a:p>
        </p:txBody>
      </p:sp>
    </p:spTree>
  </p:cSld>
  <p:clrMapOvr>
    <a:masterClrMapping/>
  </p:clrMapOvr>
  <p:transition advClick="0" advTm="1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Clip 1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The Reluctant Learner</a:t>
            </a:r>
            <a:endParaRPr lang="en-GB" b="1" dirty="0"/>
          </a:p>
        </p:txBody>
      </p:sp>
      <p:pic>
        <p:nvPicPr>
          <p:cNvPr id="1026" name="Picture 2" descr="C:\Users\STJH02\AppData\Local\Microsoft\Windows\Temporary Internet Files\Content.IE5\EVQHG6LD\MC900056147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2780928"/>
            <a:ext cx="2611581" cy="2304256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Learning Objective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consider practical tips for effective revision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Learning Outcome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will have had a chance to reflect on what revision style suits you best and will have produced at least one revision resource for Science.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Activity 1 – Word Recall</a:t>
            </a:r>
            <a:endParaRPr lang="en-GB" b="1" dirty="0"/>
          </a:p>
        </p:txBody>
      </p:sp>
      <p:pic>
        <p:nvPicPr>
          <p:cNvPr id="4" name="Picture 2" descr="http://topnews.in/sports/files/Alex-Ferguson01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988840"/>
            <a:ext cx="5472608" cy="374873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Georgia" pitchFamily="18" charset="0"/>
              </a:rPr>
              <a:t>Causes of Poor Concentration</a:t>
            </a:r>
            <a:endParaRPr lang="en-GB" sz="2800" b="1" dirty="0">
              <a:latin typeface="Georgia" pitchFamily="18" charset="0"/>
            </a:endParaRPr>
          </a:p>
        </p:txBody>
      </p:sp>
      <p:pic>
        <p:nvPicPr>
          <p:cNvPr id="12290" name="Picture 2" descr="http://www.nightcalm.com/skin/frontend/base/nightcalm/images/concentration-slee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080120" cy="980728"/>
          </a:xfrm>
          <a:prstGeom prst="rect">
            <a:avLst/>
          </a:prstGeom>
          <a:noFill/>
        </p:spPr>
      </p:pic>
      <p:pic>
        <p:nvPicPr>
          <p:cNvPr id="12292" name="Picture 4" descr="http://www.tridenttech.edu/0000961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72907" y="0"/>
            <a:ext cx="1471093" cy="98072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1340768"/>
            <a:ext cx="91440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GB" sz="2400" b="1" dirty="0" smtClean="0">
                <a:solidFill>
                  <a:srgbClr val="FF0000"/>
                </a:solidFill>
                <a:latin typeface="Georgia" pitchFamily="18" charset="0"/>
              </a:rPr>
              <a:t>Vocabulary Difficulties</a:t>
            </a:r>
          </a:p>
          <a:p>
            <a:pPr marL="457200" indent="-457200">
              <a:buAutoNum type="arabicPeriod"/>
            </a:pPr>
            <a:endParaRPr lang="en-GB" sz="2400" b="1" dirty="0">
              <a:solidFill>
                <a:srgbClr val="FF0000"/>
              </a:solidFill>
              <a:latin typeface="Georgia" pitchFamily="18" charset="0"/>
            </a:endParaRPr>
          </a:p>
          <a:p>
            <a:pPr marL="457200" indent="-457200">
              <a:buAutoNum type="arabicPeriod"/>
            </a:pPr>
            <a:r>
              <a:rPr lang="en-GB" sz="2400" b="1" dirty="0" smtClean="0">
                <a:solidFill>
                  <a:srgbClr val="FF0000"/>
                </a:solidFill>
                <a:latin typeface="Georgia" pitchFamily="18" charset="0"/>
              </a:rPr>
              <a:t>Conceptual Difficulties</a:t>
            </a:r>
          </a:p>
          <a:p>
            <a:pPr marL="457200" indent="-457200">
              <a:buAutoNum type="arabicPeriod"/>
            </a:pPr>
            <a:endParaRPr lang="en-GB" sz="2400" b="1" dirty="0">
              <a:solidFill>
                <a:srgbClr val="FF0000"/>
              </a:solidFill>
              <a:latin typeface="Georgia" pitchFamily="18" charset="0"/>
            </a:endParaRPr>
          </a:p>
          <a:p>
            <a:pPr marL="457200" indent="-457200">
              <a:buAutoNum type="arabicPeriod"/>
            </a:pPr>
            <a:r>
              <a:rPr lang="en-GB" sz="2400" b="1" dirty="0" smtClean="0">
                <a:solidFill>
                  <a:srgbClr val="FF0000"/>
                </a:solidFill>
                <a:latin typeface="Georgia" pitchFamily="18" charset="0"/>
              </a:rPr>
              <a:t>Inappropriate Reading Speed</a:t>
            </a:r>
          </a:p>
          <a:p>
            <a:pPr marL="457200" indent="-457200">
              <a:buAutoNum type="arabicPeriod"/>
            </a:pPr>
            <a:endParaRPr lang="en-GB" sz="2400" b="1" dirty="0">
              <a:solidFill>
                <a:srgbClr val="FF0000"/>
              </a:solidFill>
              <a:latin typeface="Georgia" pitchFamily="18" charset="0"/>
            </a:endParaRPr>
          </a:p>
          <a:p>
            <a:pPr marL="457200" indent="-457200">
              <a:buAutoNum type="arabicPeriod"/>
            </a:pPr>
            <a:r>
              <a:rPr lang="en-GB" sz="2400" b="1" dirty="0" smtClean="0">
                <a:solidFill>
                  <a:srgbClr val="FF0000"/>
                </a:solidFill>
                <a:latin typeface="Georgia" pitchFamily="18" charset="0"/>
              </a:rPr>
              <a:t>Distraction</a:t>
            </a:r>
          </a:p>
          <a:p>
            <a:pPr marL="457200" indent="-457200">
              <a:buAutoNum type="arabicPeriod"/>
            </a:pPr>
            <a:endParaRPr lang="en-GB" sz="2400" b="1" dirty="0">
              <a:solidFill>
                <a:srgbClr val="FF0000"/>
              </a:solidFill>
              <a:latin typeface="Georgia" pitchFamily="18" charset="0"/>
            </a:endParaRPr>
          </a:p>
          <a:p>
            <a:pPr marL="457200" indent="-457200">
              <a:buAutoNum type="arabicPeriod"/>
            </a:pPr>
            <a:r>
              <a:rPr lang="en-GB" sz="2400" b="1" dirty="0" smtClean="0">
                <a:solidFill>
                  <a:srgbClr val="FF0000"/>
                </a:solidFill>
                <a:latin typeface="Georgia" pitchFamily="18" charset="0"/>
              </a:rPr>
              <a:t>Poor Organisation</a:t>
            </a:r>
          </a:p>
          <a:p>
            <a:pPr marL="457200" indent="-457200">
              <a:buAutoNum type="arabicPeriod"/>
            </a:pPr>
            <a:endParaRPr lang="en-GB" sz="2400" b="1" dirty="0">
              <a:solidFill>
                <a:srgbClr val="FF0000"/>
              </a:solidFill>
              <a:latin typeface="Georgia" pitchFamily="18" charset="0"/>
            </a:endParaRPr>
          </a:p>
          <a:p>
            <a:pPr marL="457200" indent="-457200">
              <a:buAutoNum type="arabicPeriod"/>
            </a:pPr>
            <a:r>
              <a:rPr lang="en-GB" sz="2400" b="1" dirty="0" smtClean="0">
                <a:solidFill>
                  <a:srgbClr val="FF0000"/>
                </a:solidFill>
                <a:latin typeface="Georgia" pitchFamily="18" charset="0"/>
              </a:rPr>
              <a:t>Lack of interest</a:t>
            </a:r>
          </a:p>
          <a:p>
            <a:pPr marL="457200" indent="-457200">
              <a:buAutoNum type="arabicPeriod"/>
            </a:pPr>
            <a:endParaRPr lang="en-GB" sz="2400" b="1" dirty="0">
              <a:solidFill>
                <a:srgbClr val="FF0000"/>
              </a:solidFill>
              <a:latin typeface="Georgia" pitchFamily="18" charset="0"/>
            </a:endParaRPr>
          </a:p>
          <a:p>
            <a:pPr marL="457200" indent="-457200">
              <a:buAutoNum type="arabicPeriod"/>
            </a:pPr>
            <a:r>
              <a:rPr lang="en-GB" sz="2400" b="1" dirty="0" smtClean="0">
                <a:solidFill>
                  <a:srgbClr val="FF0000"/>
                </a:solidFill>
                <a:latin typeface="Georgia" pitchFamily="18" charset="0"/>
              </a:rPr>
              <a:t>Lack of motivation</a:t>
            </a:r>
            <a:endParaRPr lang="en-GB" sz="2400" b="1" dirty="0">
              <a:solidFill>
                <a:srgbClr val="FF0000"/>
              </a:solidFill>
              <a:latin typeface="Georgia" pitchFamily="18" charset="0"/>
            </a:endParaRPr>
          </a:p>
        </p:txBody>
      </p:sp>
      <p:pic>
        <p:nvPicPr>
          <p:cNvPr id="12294" name="Picture 6" descr="http://t3.gstatic.com/images?q=tbn:ANd9GcSMEtXa8-RFWeuXJkVEjCOolGZKIKcp5tpfkNV6Q4gGKw1ZGsT7lw&amp;t=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0" y="908720"/>
            <a:ext cx="757064" cy="880815"/>
          </a:xfrm>
          <a:prstGeom prst="rect">
            <a:avLst/>
          </a:prstGeom>
          <a:noFill/>
        </p:spPr>
      </p:pic>
      <p:pic>
        <p:nvPicPr>
          <p:cNvPr id="12296" name="Picture 8" descr="http://www.dreamstime.com/brain-thumb536821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984" y="1844824"/>
            <a:ext cx="720080" cy="720080"/>
          </a:xfrm>
          <a:prstGeom prst="rect">
            <a:avLst/>
          </a:prstGeom>
          <a:noFill/>
        </p:spPr>
      </p:pic>
      <p:pic>
        <p:nvPicPr>
          <p:cNvPr id="12298" name="Picture 10" descr="http://ww2.valdosta.edu/~algriepentrog/bookworm.gif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64088" y="2348880"/>
            <a:ext cx="1057301" cy="1015009"/>
          </a:xfrm>
          <a:prstGeom prst="rect">
            <a:avLst/>
          </a:prstGeom>
          <a:noFill/>
        </p:spPr>
      </p:pic>
      <p:pic>
        <p:nvPicPr>
          <p:cNvPr id="12300" name="Picture 12" descr="http://images.clipartof.com/small/443919-Royalty-Free-RF-Clip-Art-Illustration-Of-A-Cartoon-Dog-Day-Dreaming-Of-Bones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11760" y="3284984"/>
            <a:ext cx="1728191" cy="817691"/>
          </a:xfrm>
          <a:prstGeom prst="rect">
            <a:avLst/>
          </a:prstGeom>
          <a:noFill/>
        </p:spPr>
      </p:pic>
      <p:pic>
        <p:nvPicPr>
          <p:cNvPr id="12302" name="Picture 14" descr="http://2.bp.blogspot.com/-VcKpFHHVyzg/TkOkWJRP3tI/AAAAAAAAEpw/zxcVb398Ppw/s1600/36072-clipart-illustration-of-a-very-messy-office-with-clutter-on-the-desks-and-floors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995936" y="3573016"/>
            <a:ext cx="2023142" cy="1416200"/>
          </a:xfrm>
          <a:prstGeom prst="rect">
            <a:avLst/>
          </a:prstGeom>
          <a:noFill/>
        </p:spPr>
      </p:pic>
      <p:pic>
        <p:nvPicPr>
          <p:cNvPr id="12304" name="Picture 16" descr="http://www.best-of-web.com/_images_300/Cartoon_Bored_Little_Girl_Half_Asleep_at_Her_Desk_101028-030353-036042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03848" y="4869160"/>
            <a:ext cx="841276" cy="841276"/>
          </a:xfrm>
          <a:prstGeom prst="rect">
            <a:avLst/>
          </a:prstGeom>
          <a:noFill/>
        </p:spPr>
      </p:pic>
      <p:pic>
        <p:nvPicPr>
          <p:cNvPr id="12306" name="Picture 18" descr="http://t2.gstatic.com/images?q=tbn:ANd9GcSzWWj9xH--uy5gv14pT_ZcqjpGgVrBhIfmM5tII0NifPMor2S3IA&amp;t=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707904" y="5733256"/>
            <a:ext cx="1080540" cy="11247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864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rgbClr val="0070C0"/>
                </a:solidFill>
                <a:latin typeface="Georgia" pitchFamily="18" charset="0"/>
              </a:rPr>
              <a:t>Speed read </a:t>
            </a:r>
            <a:r>
              <a:rPr lang="en-GB" sz="4000" b="1" dirty="0" err="1" smtClean="0">
                <a:solidFill>
                  <a:srgbClr val="0070C0"/>
                </a:solidFill>
                <a:latin typeface="Georgia" pitchFamily="18" charset="0"/>
              </a:rPr>
              <a:t>ing</a:t>
            </a:r>
            <a:r>
              <a:rPr lang="en-GB" sz="4000" b="1" dirty="0" smtClean="0">
                <a:solidFill>
                  <a:srgbClr val="0070C0"/>
                </a:solidFill>
                <a:latin typeface="Georgia" pitchFamily="18" charset="0"/>
              </a:rPr>
              <a:t> has be en found to be bet </a:t>
            </a:r>
            <a:r>
              <a:rPr lang="en-GB" sz="4000" b="1" dirty="0" err="1" smtClean="0">
                <a:solidFill>
                  <a:srgbClr val="0070C0"/>
                </a:solidFill>
                <a:latin typeface="Georgia" pitchFamily="18" charset="0"/>
              </a:rPr>
              <a:t>ter</a:t>
            </a:r>
            <a:r>
              <a:rPr lang="en-GB" sz="4000" b="1" dirty="0" smtClean="0">
                <a:solidFill>
                  <a:srgbClr val="0070C0"/>
                </a:solidFill>
                <a:latin typeface="Georgia" pitchFamily="18" charset="0"/>
              </a:rPr>
              <a:t> for understand </a:t>
            </a:r>
            <a:r>
              <a:rPr lang="en-GB" sz="4000" b="1" dirty="0" err="1" smtClean="0">
                <a:solidFill>
                  <a:srgbClr val="0070C0"/>
                </a:solidFill>
                <a:latin typeface="Georgia" pitchFamily="18" charset="0"/>
              </a:rPr>
              <a:t>ing</a:t>
            </a:r>
            <a:r>
              <a:rPr lang="en-GB" sz="4000" b="1" dirty="0" smtClean="0">
                <a:solidFill>
                  <a:srgbClr val="0070C0"/>
                </a:solidFill>
                <a:latin typeface="Georgia" pitchFamily="18" charset="0"/>
              </a:rPr>
              <a:t> than slow read </a:t>
            </a:r>
            <a:r>
              <a:rPr lang="en-GB" sz="4000" b="1" dirty="0" err="1" smtClean="0">
                <a:solidFill>
                  <a:srgbClr val="0070C0"/>
                </a:solidFill>
                <a:latin typeface="Georgia" pitchFamily="18" charset="0"/>
              </a:rPr>
              <a:t>ing</a:t>
            </a:r>
            <a:endParaRPr lang="en-GB" sz="4000" b="1" dirty="0">
              <a:solidFill>
                <a:srgbClr val="0070C0"/>
              </a:solidFill>
              <a:latin typeface="Georgia" pitchFamily="18" charset="0"/>
            </a:endParaRPr>
          </a:p>
        </p:txBody>
      </p:sp>
      <p:pic>
        <p:nvPicPr>
          <p:cNvPr id="15362" name="Picture 2" descr="http://www.simpsoncrazy.com/content/pictures/family/SimpsonsHouse1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71369" y="5992340"/>
            <a:ext cx="1672631" cy="865660"/>
          </a:xfrm>
          <a:prstGeom prst="rect">
            <a:avLst/>
          </a:prstGeom>
          <a:noFill/>
        </p:spPr>
      </p:pic>
      <p:pic>
        <p:nvPicPr>
          <p:cNvPr id="15364" name="Picture 4" descr="http://www.antisocialmediallc.com/wp-content/uploads/2012/02/Blue-Right-Arrow-Black-Border.pn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809661"/>
            <a:ext cx="1250504" cy="10483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simpsoncrazy.com/content/pictures/family/SimpsonsHouse1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71369" y="5992340"/>
            <a:ext cx="1672631" cy="86566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  <a:latin typeface="Georgia" pitchFamily="18" charset="0"/>
              </a:rPr>
              <a:t>It has been discovered			that the human brain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Georgia" pitchFamily="18" charset="0"/>
              </a:rPr>
              <a:t>with the help	of its eyes		takes in information</a:t>
            </a:r>
          </a:p>
          <a:p>
            <a:r>
              <a:rPr lang="en-GB" sz="2400" b="1" dirty="0">
                <a:solidFill>
                  <a:srgbClr val="0070C0"/>
                </a:solidFill>
                <a:latin typeface="Georgia" pitchFamily="18" charset="0"/>
              </a:rPr>
              <a:t>	</a:t>
            </a:r>
            <a:r>
              <a:rPr lang="en-GB" sz="2400" b="1" dirty="0" smtClean="0">
                <a:solidFill>
                  <a:srgbClr val="0070C0"/>
                </a:solidFill>
                <a:latin typeface="Georgia" pitchFamily="18" charset="0"/>
              </a:rPr>
              <a:t>far more easily		when the information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Georgia" pitchFamily="18" charset="0"/>
              </a:rPr>
              <a:t>is conveniently grouped	in meaningful bundles</a:t>
            </a:r>
            <a:endParaRPr lang="en-GB" sz="2400" b="1" dirty="0">
              <a:solidFill>
                <a:srgbClr val="0070C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196</Words>
  <Application>Microsoft Office PowerPoint</Application>
  <PresentationFormat>On-screen Show (4:3)</PresentationFormat>
  <Paragraphs>50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Year 11 Revision</vt:lpstr>
      <vt:lpstr>Clip 1</vt:lpstr>
      <vt:lpstr>The Reluctant Learner</vt:lpstr>
      <vt:lpstr>Learning Objective</vt:lpstr>
      <vt:lpstr>Learning Outcome</vt:lpstr>
      <vt:lpstr>Activity 1 – Word Recall</vt:lpstr>
      <vt:lpstr>Slide 7</vt:lpstr>
      <vt:lpstr>Slide 8</vt:lpstr>
      <vt:lpstr>Slide 9</vt:lpstr>
      <vt:lpstr>Activity 2 – What type of learner are you?</vt:lpstr>
      <vt:lpstr>Poem</vt:lpstr>
      <vt:lpstr>How did you do?</vt:lpstr>
      <vt:lpstr>Booklet</vt:lpstr>
      <vt:lpstr>Clip 2</vt:lpstr>
      <vt:lpstr>Why this today?</vt:lpstr>
      <vt:lpstr>Summer exams</vt:lpstr>
    </vt:vector>
  </TitlesOfParts>
  <Company>Trinity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STJH02</dc:creator>
  <cp:lastModifiedBy>STJH02</cp:lastModifiedBy>
  <cp:revision>18</cp:revision>
  <dcterms:created xsi:type="dcterms:W3CDTF">2012-10-15T10:25:58Z</dcterms:created>
  <dcterms:modified xsi:type="dcterms:W3CDTF">2012-10-15T13:47:18Z</dcterms:modified>
</cp:coreProperties>
</file>