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74" r:id="rId3"/>
    <p:sldId id="261" r:id="rId4"/>
    <p:sldId id="259" r:id="rId5"/>
    <p:sldId id="257" r:id="rId6"/>
    <p:sldId id="273" r:id="rId7"/>
    <p:sldId id="260" r:id="rId8"/>
    <p:sldId id="272" r:id="rId9"/>
    <p:sldId id="276" r:id="rId10"/>
    <p:sldId id="258" r:id="rId11"/>
    <p:sldId id="271" r:id="rId12"/>
    <p:sldId id="275" r:id="rId1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DDF0FF"/>
    <a:srgbClr val="CCECFF"/>
    <a:srgbClr val="D6009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1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.xml"/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4EDA8F09-6BF4-45E8-AB1F-545C1ADE1A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519F67-DD1F-49EE-9C88-EDECD9A11CD3}" type="slidenum">
              <a:rPr lang="en-US"/>
              <a:pPr/>
              <a:t>1</a:t>
            </a:fld>
            <a:endParaRPr lang="en-US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F20A01-3F7D-412E-A65F-2C443CD3C4E4}" type="slidenum">
              <a:rPr lang="en-US"/>
              <a:pPr/>
              <a:t>10</a:t>
            </a:fld>
            <a:endParaRPr lang="en-US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4C0466-57C3-4348-B37A-FE587E4889A2}" type="slidenum">
              <a:rPr lang="en-US"/>
              <a:pPr/>
              <a:t>11</a:t>
            </a:fld>
            <a:endParaRPr lang="en-US"/>
          </a:p>
        </p:txBody>
      </p:sp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821AC-DFB8-419D-847D-89C373AB5A12}" type="slidenum">
              <a:rPr lang="en-US"/>
              <a:pPr/>
              <a:t>12</a:t>
            </a:fld>
            <a:endParaRPr lang="en-US"/>
          </a:p>
        </p:txBody>
      </p:sp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2D8FD-984E-4319-B85B-D740990470BA}" type="slidenum">
              <a:rPr lang="en-US"/>
              <a:pPr/>
              <a:t>2</a:t>
            </a:fld>
            <a:endParaRPr lang="en-US"/>
          </a:p>
        </p:txBody>
      </p:sp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83257C-F569-402B-BFC4-4F857BF2A380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38F21-C1A9-4C3A-A16A-CD1BCCC2FEDE}" type="slidenum">
              <a:rPr lang="en-US"/>
              <a:pPr/>
              <a:t>4</a:t>
            </a:fld>
            <a:endParaRPr lang="en-US"/>
          </a:p>
        </p:txBody>
      </p:sp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037D0-3982-42C6-89A7-8B9453DA9CF4}" type="slidenum">
              <a:rPr lang="en-US"/>
              <a:pPr/>
              <a:t>5</a:t>
            </a:fld>
            <a:endParaRPr lang="en-US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91D132-FEB6-4CDD-A95D-616569578A48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F6B7B-8601-46FB-8383-E7D8CCD5B75E}" type="slidenum">
              <a:rPr lang="en-US"/>
              <a:pPr/>
              <a:t>7</a:t>
            </a:fld>
            <a:endParaRPr lang="en-US"/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4F7C6A-A735-45DA-BD49-DC71645EE05B}" type="slidenum">
              <a:rPr lang="en-US"/>
              <a:pPr/>
              <a:t>8</a:t>
            </a:fld>
            <a:endParaRPr lang="en-US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20233D-1B97-4250-A4D3-9794E84E605C}" type="slidenum">
              <a:rPr lang="en-US"/>
              <a:pPr/>
              <a:t>9</a:t>
            </a:fld>
            <a:endParaRPr lang="en-US"/>
          </a:p>
        </p:txBody>
      </p:sp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45541-B52E-475A-868F-6B8B5E0AD1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5CC87-2FE9-4FE2-995D-7078F48985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CB2B0-45AB-4CF3-AB1C-D2BC00D07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35671-44A2-418F-9C27-553E3DE8E9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4B664-5E35-4A25-A6AD-A692F74C2A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F85BB-08F1-4829-A1DD-2719BBFEC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A46F9-EB65-430D-9304-3D520DD6D0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1D4DE-5A9C-4E10-B22F-B605816839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51F45-9693-4C30-A3BF-F972D2B9C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B84E2-AC27-49CA-808C-C190460D64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DE4E1-9B75-4C02-96AB-2701B2758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A145ADF4-0E1D-4914-B614-1A36271D371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>
                <a:latin typeface="Comic Sans MS" pitchFamily="66" charset="0"/>
              </a:rPr>
              <a:t>PREPARING FOR EXAMS</a:t>
            </a:r>
            <a:endParaRPr lang="en-US" b="1">
              <a:latin typeface="Comic Sans MS" pitchFamily="66" charset="0"/>
            </a:endParaRPr>
          </a:p>
        </p:txBody>
      </p:sp>
      <p:pic>
        <p:nvPicPr>
          <p:cNvPr id="30725" name="Picture 5" descr="pchs_full with red dots (Small)"/>
          <p:cNvPicPr>
            <a:picLocks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619500" y="3886200"/>
            <a:ext cx="1905000" cy="17526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535112"/>
          </a:xfrm>
          <a:noFill/>
        </p:spPr>
        <p:txBody>
          <a:bodyPr/>
          <a:lstStyle/>
          <a:p>
            <a:r>
              <a:rPr lang="en-US" b="1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b="1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LEARNING STYLES</a:t>
            </a:r>
            <a:r>
              <a:rPr lang="en-US" sz="3200" b="1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3200" b="1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2800" b="1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en-US"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458200" cy="43434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b="1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>
                <a:latin typeface="Comic Sans MS" pitchFamily="66" charset="0"/>
              </a:rPr>
              <a:t>Index cards</a:t>
            </a:r>
            <a:r>
              <a:rPr lang="en-GB" sz="2800">
                <a:latin typeface="Comic Sans MS" pitchFamily="66" charset="0"/>
              </a:rPr>
              <a:t>			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  </a:t>
            </a:r>
            <a:r>
              <a:rPr lang="en-GB" sz="2800">
                <a:latin typeface="Comic Sans MS" pitchFamily="66" charset="0"/>
              </a:rPr>
              <a:t>Walkabout</a:t>
            </a:r>
          </a:p>
          <a:p>
            <a:pPr>
              <a:lnSpc>
                <a:spcPct val="80000"/>
              </a:lnSpc>
            </a:pPr>
            <a:r>
              <a:rPr lang="en-GB" sz="2800">
                <a:latin typeface="Comic Sans MS" pitchFamily="66" charset="0"/>
              </a:rPr>
              <a:t>Mind mapping   		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</a:t>
            </a:r>
            <a:r>
              <a:rPr lang="en-GB" sz="2800">
                <a:latin typeface="Comic Sans MS" pitchFamily="66" charset="0"/>
              </a:rPr>
              <a:t>  Visualisation</a:t>
            </a:r>
            <a:r>
              <a:rPr lang="en-US" sz="2800">
                <a:latin typeface="Comic Sans MS" pitchFamily="66" charset="0"/>
              </a:rPr>
              <a:t>  </a:t>
            </a:r>
            <a:endParaRPr lang="en-GB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>
                <a:latin typeface="Comic Sans MS" pitchFamily="66" charset="0"/>
              </a:rPr>
              <a:t>Post its </a:t>
            </a:r>
            <a:r>
              <a:rPr lang="en-GB" sz="2800">
                <a:latin typeface="Comic Sans MS" pitchFamily="66" charset="0"/>
              </a:rPr>
              <a:t>				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</a:t>
            </a:r>
            <a:r>
              <a:rPr lang="en-GB" sz="2800">
                <a:latin typeface="Comic Sans MS" pitchFamily="66" charset="0"/>
              </a:rPr>
              <a:t>  Raps/Rhythm</a:t>
            </a:r>
            <a:r>
              <a:rPr lang="en-US" sz="2800">
                <a:latin typeface="Comic Sans MS" pitchFamily="66" charset="0"/>
              </a:rPr>
              <a:t>  </a:t>
            </a:r>
            <a:r>
              <a:rPr lang="en-GB" sz="2800">
                <a:latin typeface="Comic Sans MS" pitchFamily="66" charset="0"/>
              </a:rPr>
              <a:t>	</a:t>
            </a:r>
            <a:r>
              <a:rPr lang="en-US" sz="2800">
                <a:latin typeface="Comic Sans MS" pitchFamily="66" charset="0"/>
              </a:rPr>
              <a:t>             </a:t>
            </a:r>
            <a:endParaRPr lang="en-GB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>
                <a:latin typeface="Comic Sans MS" pitchFamily="66" charset="0"/>
              </a:rPr>
              <a:t>Dramatic monologue</a:t>
            </a:r>
            <a:r>
              <a:rPr lang="en-GB" sz="2800">
                <a:latin typeface="Comic Sans MS" pitchFamily="66" charset="0"/>
              </a:rPr>
              <a:t>	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</a:t>
            </a:r>
            <a:r>
              <a:rPr lang="en-GB" sz="2800">
                <a:latin typeface="Comic Sans MS" pitchFamily="66" charset="0"/>
              </a:rPr>
              <a:t>  Posters</a:t>
            </a:r>
            <a:endParaRPr lang="en-US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US" sz="2800">
                <a:latin typeface="Comic Sans MS" pitchFamily="66" charset="0"/>
              </a:rPr>
              <a:t>Review to music		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</a:t>
            </a:r>
            <a:r>
              <a:rPr lang="en-GB" sz="2800">
                <a:latin typeface="Comic Sans MS" pitchFamily="66" charset="0"/>
              </a:rPr>
              <a:t>  Podcasts</a:t>
            </a:r>
          </a:p>
          <a:p>
            <a:pPr>
              <a:lnSpc>
                <a:spcPct val="80000"/>
              </a:lnSpc>
            </a:pPr>
            <a:r>
              <a:rPr lang="en-GB" sz="2800">
                <a:latin typeface="Comic Sans MS" pitchFamily="66" charset="0"/>
              </a:rPr>
              <a:t>ICT			         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</a:t>
            </a:r>
            <a:r>
              <a:rPr lang="en-GB" sz="2800">
                <a:latin typeface="Comic Sans MS" pitchFamily="66" charset="0"/>
              </a:rPr>
              <a:t>  Study groups</a:t>
            </a:r>
            <a:endParaRPr lang="en-US" sz="280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80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 b="1">
                <a:latin typeface="Comic Sans MS" pitchFamily="66" charset="0"/>
              </a:rPr>
              <a:t>	</a:t>
            </a:r>
            <a:endParaRPr lang="en-US" sz="2800" b="1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solidFill>
                  <a:schemeClr val="accent2"/>
                </a:solidFill>
                <a:latin typeface="Comic Sans MS" pitchFamily="66" charset="0"/>
              </a:rPr>
              <a:t>	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             </a:t>
            </a:r>
            <a:r>
              <a:rPr lang="en-GB" sz="2800">
                <a:solidFill>
                  <a:schemeClr val="accent2"/>
                </a:solidFill>
                <a:latin typeface="Comic Sans MS" pitchFamily="66" charset="0"/>
              </a:rPr>
              <a:t>	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GB" sz="280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US">
              <a:latin typeface="Comic Sans MS" pitchFamily="66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086600" y="4686300"/>
            <a:ext cx="411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endParaRPr lang="en-US" sz="3200" b="0"/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3200" b="0"/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3200" b="0"/>
          </a:p>
        </p:txBody>
      </p:sp>
      <p:pic>
        <p:nvPicPr>
          <p:cNvPr id="7173" name="Picture 5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>
                <a:latin typeface="Comic Sans MS" pitchFamily="66" charset="0"/>
              </a:rPr>
              <a:t>HOW CAN YOU HELP?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Strategy</a:t>
            </a:r>
          </a:p>
          <a:p>
            <a:r>
              <a:rPr lang="en-GB">
                <a:latin typeface="Comic Sans MS" pitchFamily="66" charset="0"/>
              </a:rPr>
              <a:t>Timetable</a:t>
            </a:r>
          </a:p>
          <a:p>
            <a:r>
              <a:rPr lang="en-GB">
                <a:latin typeface="Comic Sans MS" pitchFamily="66" charset="0"/>
              </a:rPr>
              <a:t>Rewards</a:t>
            </a:r>
          </a:p>
          <a:p>
            <a:r>
              <a:rPr lang="en-GB">
                <a:latin typeface="Comic Sans MS" pitchFamily="66" charset="0"/>
              </a:rPr>
              <a:t>Confidence</a:t>
            </a:r>
          </a:p>
          <a:p>
            <a:r>
              <a:rPr lang="en-GB">
                <a:latin typeface="Comic Sans MS" pitchFamily="66" charset="0"/>
              </a:rPr>
              <a:t>Balance</a:t>
            </a:r>
          </a:p>
          <a:p>
            <a:r>
              <a:rPr lang="en-GB">
                <a:latin typeface="Comic Sans MS" pitchFamily="66" charset="0"/>
              </a:rPr>
              <a:t>Practical support</a:t>
            </a:r>
          </a:p>
          <a:p>
            <a:r>
              <a:rPr lang="en-GB">
                <a:latin typeface="Comic Sans MS" pitchFamily="66" charset="0"/>
              </a:rPr>
              <a:t>Teamwork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31748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7107" name="Picture 3" descr="002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47813" y="1125538"/>
            <a:ext cx="6170612" cy="452596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5059" name="Picture 3" descr="001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 l="-4462" t="-5260"/>
          <a:stretch>
            <a:fillRect/>
          </a:stretch>
        </p:blipFill>
        <p:spPr>
          <a:xfrm>
            <a:off x="1258888" y="981075"/>
            <a:ext cx="6696075" cy="4867275"/>
          </a:xfrm>
          <a:noFill/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7772400" cy="1143000"/>
          </a:xfrm>
          <a:noFill/>
        </p:spPr>
        <p:txBody>
          <a:bodyPr/>
          <a:lstStyle/>
          <a:p>
            <a:r>
              <a:rPr lang="en-GB" sz="3600" b="1">
                <a:solidFill>
                  <a:schemeClr val="tx1"/>
                </a:solidFill>
                <a:latin typeface="Comic Sans MS" pitchFamily="66" charset="0"/>
              </a:rPr>
              <a:t>THE LAST LAP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35363"/>
          </a:xfrm>
          <a:noFill/>
        </p:spPr>
        <p:txBody>
          <a:bodyPr/>
          <a:lstStyle/>
          <a:p>
            <a:r>
              <a:rPr lang="en-GB">
                <a:latin typeface="Comic Sans MS" pitchFamily="66" charset="0"/>
              </a:rPr>
              <a:t>Taking responsibility</a:t>
            </a:r>
          </a:p>
          <a:p>
            <a:pPr>
              <a:buFontTx/>
              <a:buNone/>
            </a:pPr>
            <a:endParaRPr lang="en-GB">
              <a:latin typeface="Comic Sans MS" pitchFamily="66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84213" y="3068638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</a:pPr>
            <a:endParaRPr lang="en-GB" sz="3200" b="0">
              <a:solidFill>
                <a:schemeClr val="accent2"/>
              </a:solidFill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84213" y="2997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GB" sz="3200" b="0"/>
              <a:t>Owning your learning</a:t>
            </a:r>
            <a:endParaRPr lang="en-US" sz="3200" b="0"/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3200" b="0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9624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GB" sz="3200" b="0"/>
              <a:t>The partnership</a:t>
            </a:r>
            <a:endParaRPr lang="en-US" sz="3200" b="0"/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3200" b="0"/>
          </a:p>
        </p:txBody>
      </p:sp>
      <p:pic>
        <p:nvPicPr>
          <p:cNvPr id="10249" name="Picture 9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476250"/>
            <a:ext cx="1387475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671638" y="693738"/>
            <a:ext cx="18415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143000"/>
          </a:xfrm>
          <a:noFill/>
        </p:spPr>
        <p:txBody>
          <a:bodyPr/>
          <a:lstStyle/>
          <a:p>
            <a:r>
              <a:rPr lang="en-US" sz="4000" b="1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b="1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KNOW YOURSELF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7772400" cy="4114800"/>
          </a:xfrm>
          <a:noFill/>
        </p:spPr>
        <p:txBody>
          <a:bodyPr/>
          <a:lstStyle/>
          <a:p>
            <a:pPr algn="ctr">
              <a:buFontTx/>
              <a:buNone/>
            </a:pPr>
            <a:endParaRPr lang="en-GB" b="1">
              <a:latin typeface="Comic Sans MS" pitchFamily="66" charset="0"/>
            </a:endParaRPr>
          </a:p>
          <a:p>
            <a:r>
              <a:rPr lang="en-US">
                <a:latin typeface="Comic Sans MS" pitchFamily="66" charset="0"/>
              </a:rPr>
              <a:t>The self doubter</a:t>
            </a:r>
          </a:p>
          <a:p>
            <a:r>
              <a:rPr lang="en-US">
                <a:latin typeface="Comic Sans MS" pitchFamily="66" charset="0"/>
              </a:rPr>
              <a:t>The perfectionist</a:t>
            </a:r>
          </a:p>
          <a:p>
            <a:r>
              <a:rPr lang="en-US">
                <a:latin typeface="Comic Sans MS" pitchFamily="66" charset="0"/>
              </a:rPr>
              <a:t>The rebel</a:t>
            </a:r>
          </a:p>
          <a:p>
            <a:r>
              <a:rPr lang="en-US">
                <a:latin typeface="Comic Sans MS" pitchFamily="66" charset="0"/>
              </a:rPr>
              <a:t>The excessive socialiser</a:t>
            </a:r>
          </a:p>
          <a:p>
            <a:r>
              <a:rPr lang="en-US">
                <a:latin typeface="Comic Sans MS" pitchFamily="66" charset="0"/>
              </a:rPr>
              <a:t>The daydreamer</a:t>
            </a:r>
          </a:p>
        </p:txBody>
      </p:sp>
      <p:pic>
        <p:nvPicPr>
          <p:cNvPr id="8196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noFill/>
        </p:spPr>
        <p:txBody>
          <a:bodyPr/>
          <a:lstStyle/>
          <a:p>
            <a:r>
              <a:rPr lang="en-GB" sz="3600" b="1">
                <a:solidFill>
                  <a:schemeClr val="tx1"/>
                </a:solidFill>
                <a:latin typeface="Comic Sans MS" pitchFamily="66" charset="0"/>
              </a:rPr>
              <a:t>THE STRATEGY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9138"/>
            <a:ext cx="7772400" cy="4106862"/>
          </a:xfrm>
          <a:noFill/>
        </p:spPr>
        <p:txBody>
          <a:bodyPr/>
          <a:lstStyle/>
          <a:p>
            <a:r>
              <a:rPr lang="en-GB">
                <a:latin typeface="Comic Sans MS" pitchFamily="66" charset="0"/>
              </a:rPr>
              <a:t>Diet</a:t>
            </a:r>
          </a:p>
          <a:p>
            <a:r>
              <a:rPr lang="en-GB">
                <a:latin typeface="Comic Sans MS" pitchFamily="66" charset="0"/>
              </a:rPr>
              <a:t>Exercise</a:t>
            </a:r>
          </a:p>
          <a:p>
            <a:r>
              <a:rPr lang="en-GB">
                <a:latin typeface="Comic Sans MS" pitchFamily="66" charset="0"/>
              </a:rPr>
              <a:t>Water</a:t>
            </a:r>
          </a:p>
          <a:p>
            <a:r>
              <a:rPr lang="en-GB">
                <a:latin typeface="Comic Sans MS" pitchFamily="66" charset="0"/>
              </a:rPr>
              <a:t>Environment</a:t>
            </a:r>
          </a:p>
          <a:p>
            <a:r>
              <a:rPr lang="en-GB">
                <a:latin typeface="Comic Sans MS" pitchFamily="66" charset="0"/>
              </a:rPr>
              <a:t>Learning Styles</a:t>
            </a:r>
          </a:p>
          <a:p>
            <a:r>
              <a:rPr lang="en-GB">
                <a:latin typeface="Comic Sans MS" pitchFamily="66" charset="0"/>
              </a:rPr>
              <a:t>Stress Management</a:t>
            </a:r>
          </a:p>
        </p:txBody>
      </p:sp>
      <p:pic>
        <p:nvPicPr>
          <p:cNvPr id="6148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exam  - Cartoon image for proofing use only, unauthorised reproduction prohibited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260350"/>
            <a:ext cx="4659313" cy="6192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MANAGING STRESS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3552825"/>
          </a:xfrm>
          <a:noFill/>
        </p:spPr>
        <p:txBody>
          <a:bodyPr/>
          <a:lstStyle/>
          <a:p>
            <a:r>
              <a:rPr lang="en-US">
                <a:latin typeface="Comic Sans MS" pitchFamily="66" charset="0"/>
              </a:rPr>
              <a:t>Stress and learning</a:t>
            </a:r>
          </a:p>
          <a:p>
            <a:r>
              <a:rPr lang="en-US">
                <a:latin typeface="Comic Sans MS" pitchFamily="66" charset="0"/>
              </a:rPr>
              <a:t>Personal space</a:t>
            </a:r>
          </a:p>
          <a:p>
            <a:r>
              <a:rPr lang="en-US">
                <a:latin typeface="Comic Sans MS" pitchFamily="66" charset="0"/>
              </a:rPr>
              <a:t>Music</a:t>
            </a:r>
          </a:p>
          <a:p>
            <a:r>
              <a:rPr lang="en-US">
                <a:latin typeface="Comic Sans MS" pitchFamily="66" charset="0"/>
              </a:rPr>
              <a:t>Relaxation techniques</a:t>
            </a:r>
          </a:p>
          <a:p>
            <a:r>
              <a:rPr lang="en-GB">
                <a:latin typeface="Comic Sans MS" pitchFamily="66" charset="0"/>
              </a:rPr>
              <a:t>Communicate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9220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>
                <a:latin typeface="Comic Sans MS" pitchFamily="66" charset="0"/>
              </a:rPr>
              <a:t>HOW TO REVISE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Find the style which suits you best</a:t>
            </a:r>
          </a:p>
          <a:p>
            <a:r>
              <a:rPr lang="en-GB">
                <a:latin typeface="Comic Sans MS" pitchFamily="66" charset="0"/>
              </a:rPr>
              <a:t>Understanding is not knowing</a:t>
            </a:r>
          </a:p>
          <a:p>
            <a:r>
              <a:rPr lang="en-GB">
                <a:latin typeface="Comic Sans MS" pitchFamily="66" charset="0"/>
              </a:rPr>
              <a:t>Don’t just read your notes</a:t>
            </a:r>
          </a:p>
          <a:p>
            <a:r>
              <a:rPr lang="en-GB">
                <a:latin typeface="Comic Sans MS" pitchFamily="66" charset="0"/>
              </a:rPr>
              <a:t>Don’t start with the things you know best</a:t>
            </a:r>
          </a:p>
          <a:p>
            <a:r>
              <a:rPr lang="en-GB">
                <a:latin typeface="Comic Sans MS" pitchFamily="66" charset="0"/>
              </a:rPr>
              <a:t>Exam technique</a:t>
            </a:r>
          </a:p>
          <a:p>
            <a:r>
              <a:rPr lang="en-GB">
                <a:latin typeface="Comic Sans MS" pitchFamily="66" charset="0"/>
              </a:rPr>
              <a:t>Use a trigger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32772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7772400" cy="1143000"/>
          </a:xfrm>
        </p:spPr>
        <p:txBody>
          <a:bodyPr/>
          <a:lstStyle/>
          <a:p>
            <a:r>
              <a:rPr lang="en-GB" sz="3600">
                <a:latin typeface="Comic Sans MS" pitchFamily="66" charset="0"/>
              </a:rPr>
              <a:t>A MULTISENSORY APPROACH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>
                <a:latin typeface="Comic Sans MS" pitchFamily="66" charset="0"/>
              </a:rPr>
              <a:t>People recall:</a:t>
            </a:r>
          </a:p>
          <a:p>
            <a:pPr lvl="1"/>
            <a:r>
              <a:rPr lang="en-GB">
                <a:latin typeface="Comic Sans MS" pitchFamily="66" charset="0"/>
              </a:rPr>
              <a:t>10% of what they read</a:t>
            </a:r>
          </a:p>
          <a:p>
            <a:pPr lvl="1"/>
            <a:r>
              <a:rPr lang="en-GB">
                <a:latin typeface="Comic Sans MS" pitchFamily="66" charset="0"/>
              </a:rPr>
              <a:t>20% of what they hear</a:t>
            </a:r>
          </a:p>
          <a:p>
            <a:pPr lvl="1"/>
            <a:r>
              <a:rPr lang="en-GB">
                <a:latin typeface="Comic Sans MS" pitchFamily="66" charset="0"/>
              </a:rPr>
              <a:t>30% of what they see</a:t>
            </a:r>
          </a:p>
          <a:p>
            <a:pPr lvl="1"/>
            <a:r>
              <a:rPr lang="en-GB">
                <a:latin typeface="Comic Sans MS" pitchFamily="66" charset="0"/>
              </a:rPr>
              <a:t>70% of what they see and hear</a:t>
            </a:r>
          </a:p>
          <a:p>
            <a:pPr lvl="1"/>
            <a:r>
              <a:rPr lang="en-GB">
                <a:latin typeface="Comic Sans MS" pitchFamily="66" charset="0"/>
              </a:rPr>
              <a:t>90% of what they say and do</a:t>
            </a:r>
          </a:p>
        </p:txBody>
      </p:sp>
      <p:pic>
        <p:nvPicPr>
          <p:cNvPr id="49156" name="Picture 4" descr="pchs_full with red dots (Small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333375"/>
            <a:ext cx="1243012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F0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F0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145</Words>
  <Application>Microsoft Office PowerPoint</Application>
  <PresentationFormat>On-screen Show (4:3)</PresentationFormat>
  <Paragraphs>72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Times New Roman</vt:lpstr>
      <vt:lpstr>Comic Sans MS</vt:lpstr>
      <vt:lpstr>Symbol</vt:lpstr>
      <vt:lpstr>Default Design</vt:lpstr>
      <vt:lpstr>PREPARING FOR EXAMS</vt:lpstr>
      <vt:lpstr>Slide 2</vt:lpstr>
      <vt:lpstr>THE LAST LAP</vt:lpstr>
      <vt:lpstr> KNOW YOURSELF</vt:lpstr>
      <vt:lpstr>THE STRATEGY</vt:lpstr>
      <vt:lpstr>Slide 6</vt:lpstr>
      <vt:lpstr>MANAGING STRESS</vt:lpstr>
      <vt:lpstr>HOW TO REVISE</vt:lpstr>
      <vt:lpstr>A MULTISENSORY APPROACH</vt:lpstr>
      <vt:lpstr> LEARNING STYLES  </vt:lpstr>
      <vt:lpstr>HOW CAN YOU HELP?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Hawkin</dc:creator>
  <cp:lastModifiedBy>STJH02</cp:lastModifiedBy>
  <cp:revision>32</cp:revision>
  <dcterms:created xsi:type="dcterms:W3CDTF">1601-01-01T00:00:00Z</dcterms:created>
  <dcterms:modified xsi:type="dcterms:W3CDTF">2012-05-01T10:59:15Z</dcterms:modified>
</cp:coreProperties>
</file>