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7" r:id="rId4"/>
    <p:sldId id="261" r:id="rId5"/>
    <p:sldId id="259" r:id="rId6"/>
    <p:sldId id="260"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1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F92E0019-BF19-42EC-B00C-AC5B5C098DED}" type="datetimeFigureOut">
              <a:rPr lang="en-GB" smtClean="0"/>
              <a:pPr/>
              <a:t>25/01/2013</a:t>
            </a:fld>
            <a:endParaRPr lang="en-GB"/>
          </a:p>
        </p:txBody>
      </p:sp>
      <p:sp>
        <p:nvSpPr>
          <p:cNvPr id="16" name="Slide Number Placeholder 15"/>
          <p:cNvSpPr>
            <a:spLocks noGrp="1"/>
          </p:cNvSpPr>
          <p:nvPr>
            <p:ph type="sldNum" sz="quarter" idx="11"/>
          </p:nvPr>
        </p:nvSpPr>
        <p:spPr/>
        <p:txBody>
          <a:bodyPr/>
          <a:lstStyle/>
          <a:p>
            <a:fld id="{433DB7F9-3030-4902-8222-DBBE36A96DC2}" type="slidenum">
              <a:rPr lang="en-GB" smtClean="0"/>
              <a:pPr/>
              <a:t>‹#›</a:t>
            </a:fld>
            <a:endParaRPr lang="en-GB"/>
          </a:p>
        </p:txBody>
      </p:sp>
      <p:sp>
        <p:nvSpPr>
          <p:cNvPr id="17" name="Footer Placeholder 16"/>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2E0019-BF19-42EC-B00C-AC5B5C098DED}" type="datetimeFigureOut">
              <a:rPr lang="en-GB" smtClean="0"/>
              <a:pPr/>
              <a:t>25/01/2013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3DB7F9-3030-4902-8222-DBBE36A96DC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2E0019-BF19-42EC-B00C-AC5B5C098DED}" type="datetimeFigureOut">
              <a:rPr lang="en-GB" smtClean="0"/>
              <a:pPr/>
              <a:t>25/01/2013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3DB7F9-3030-4902-8222-DBBE36A96DC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F92E0019-BF19-42EC-B00C-AC5B5C098DED}" type="datetimeFigureOut">
              <a:rPr lang="en-GB" smtClean="0"/>
              <a:pPr/>
              <a:t>25/01/2013</a:t>
            </a:fld>
            <a:endParaRPr lang="en-GB"/>
          </a:p>
        </p:txBody>
      </p:sp>
      <p:sp>
        <p:nvSpPr>
          <p:cNvPr id="15" name="Slide Number Placeholder 14"/>
          <p:cNvSpPr>
            <a:spLocks noGrp="1"/>
          </p:cNvSpPr>
          <p:nvPr>
            <p:ph type="sldNum" sz="quarter" idx="15"/>
          </p:nvPr>
        </p:nvSpPr>
        <p:spPr/>
        <p:txBody>
          <a:bodyPr/>
          <a:lstStyle>
            <a:lvl1pPr algn="ctr">
              <a:defRPr/>
            </a:lvl1pPr>
          </a:lstStyle>
          <a:p>
            <a:fld id="{433DB7F9-3030-4902-8222-DBBE36A96DC2}" type="slidenum">
              <a:rPr lang="en-GB" smtClean="0"/>
              <a:pPr/>
              <a:t>‹#›</a:t>
            </a:fld>
            <a:endParaRPr lang="en-GB"/>
          </a:p>
        </p:txBody>
      </p:sp>
      <p:sp>
        <p:nvSpPr>
          <p:cNvPr id="16" name="Footer Placeholder 15"/>
          <p:cNvSpPr>
            <a:spLocks noGrp="1"/>
          </p:cNvSpPr>
          <p:nvPr>
            <p:ph type="ftr" sz="quarter" idx="16"/>
          </p:nvPr>
        </p:nvSpPr>
        <p:spPr/>
        <p:txBody>
          <a:bodyPr/>
          <a:lstStyle/>
          <a:p>
            <a:endParaRPr lang="en-GB"/>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92E0019-BF19-42EC-B00C-AC5B5C098DED}" type="datetimeFigureOut">
              <a:rPr lang="en-GB" smtClean="0"/>
              <a:pPr/>
              <a:t>25/01/2013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3DB7F9-3030-4902-8222-DBBE36A96DC2}" type="slidenum">
              <a:rPr lang="en-GB" smtClean="0"/>
              <a:pPr/>
              <a:t>‹#›</a:t>
            </a:fld>
            <a:endParaRPr lang="en-GB"/>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2E0019-BF19-42EC-B00C-AC5B5C098DED}" type="datetimeFigureOut">
              <a:rPr lang="en-GB" smtClean="0"/>
              <a:pPr/>
              <a:t>25/01/2013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3DB7F9-3030-4902-8222-DBBE36A96DC2}" type="slidenum">
              <a:rPr lang="en-GB" smtClean="0"/>
              <a:pPr/>
              <a:t>‹#›</a:t>
            </a:fld>
            <a:endParaRPr lang="en-GB"/>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433DB7F9-3030-4902-8222-DBBE36A96DC2}" type="slidenum">
              <a:rPr lang="en-GB" smtClean="0"/>
              <a:pPr/>
              <a:t>‹#›</a:t>
            </a:fld>
            <a:endParaRPr lang="en-GB"/>
          </a:p>
        </p:txBody>
      </p:sp>
      <p:sp>
        <p:nvSpPr>
          <p:cNvPr id="8" name="Footer Placeholder 7"/>
          <p:cNvSpPr>
            <a:spLocks noGrp="1"/>
          </p:cNvSpPr>
          <p:nvPr>
            <p:ph type="ftr" sz="quarter" idx="11"/>
          </p:nvPr>
        </p:nvSpPr>
        <p:spPr/>
        <p:txBody>
          <a:bodyPr/>
          <a:lstStyle/>
          <a:p>
            <a:endParaRPr lang="en-GB"/>
          </a:p>
        </p:txBody>
      </p:sp>
      <p:sp>
        <p:nvSpPr>
          <p:cNvPr id="7" name="Date Placeholder 6"/>
          <p:cNvSpPr>
            <a:spLocks noGrp="1"/>
          </p:cNvSpPr>
          <p:nvPr>
            <p:ph type="dt" sz="half" idx="10"/>
          </p:nvPr>
        </p:nvSpPr>
        <p:spPr/>
        <p:txBody>
          <a:bodyPr/>
          <a:lstStyle/>
          <a:p>
            <a:fld id="{F92E0019-BF19-42EC-B00C-AC5B5C098DED}" type="datetimeFigureOut">
              <a:rPr lang="en-GB" smtClean="0"/>
              <a:pPr/>
              <a:t>25/01/2013</a:t>
            </a:fld>
            <a:endParaRPr lang="en-GB"/>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92E0019-BF19-42EC-B00C-AC5B5C098DED}" type="datetimeFigureOut">
              <a:rPr lang="en-GB" smtClean="0"/>
              <a:pPr/>
              <a:t>25/01/2013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3DB7F9-3030-4902-8222-DBBE36A96DC2}" type="slidenum">
              <a:rPr lang="en-GB" smtClean="0"/>
              <a:pPr/>
              <a:t>‹#›</a:t>
            </a:fld>
            <a:endParaRPr lang="en-GB"/>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2E0019-BF19-42EC-B00C-AC5B5C098DED}" type="datetimeFigureOut">
              <a:rPr lang="en-GB" smtClean="0"/>
              <a:pPr/>
              <a:t>25/01/2013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3DB7F9-3030-4902-8222-DBBE36A96DC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F92E0019-BF19-42EC-B00C-AC5B5C098DED}" type="datetimeFigureOut">
              <a:rPr lang="en-GB" smtClean="0"/>
              <a:pPr/>
              <a:t>25/01/2013</a:t>
            </a:fld>
            <a:endParaRPr lang="en-GB"/>
          </a:p>
        </p:txBody>
      </p:sp>
      <p:sp>
        <p:nvSpPr>
          <p:cNvPr id="9" name="Slide Number Placeholder 8"/>
          <p:cNvSpPr>
            <a:spLocks noGrp="1"/>
          </p:cNvSpPr>
          <p:nvPr>
            <p:ph type="sldNum" sz="quarter" idx="15"/>
          </p:nvPr>
        </p:nvSpPr>
        <p:spPr/>
        <p:txBody>
          <a:bodyPr/>
          <a:lstStyle/>
          <a:p>
            <a:fld id="{433DB7F9-3030-4902-8222-DBBE36A96DC2}" type="slidenum">
              <a:rPr lang="en-GB" smtClean="0"/>
              <a:pPr/>
              <a:t>‹#›</a:t>
            </a:fld>
            <a:endParaRPr lang="en-GB"/>
          </a:p>
        </p:txBody>
      </p:sp>
      <p:sp>
        <p:nvSpPr>
          <p:cNvPr id="10" name="Footer Placeholder 9"/>
          <p:cNvSpPr>
            <a:spLocks noGrp="1"/>
          </p:cNvSpPr>
          <p:nvPr>
            <p:ph type="ftr" sz="quarter" idx="16"/>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F92E0019-BF19-42EC-B00C-AC5B5C098DED}" type="datetimeFigureOut">
              <a:rPr lang="en-GB" smtClean="0"/>
              <a:pPr/>
              <a:t>25/01/2013</a:t>
            </a:fld>
            <a:endParaRPr lang="en-GB"/>
          </a:p>
        </p:txBody>
      </p:sp>
      <p:sp>
        <p:nvSpPr>
          <p:cNvPr id="9" name="Slide Number Placeholder 8"/>
          <p:cNvSpPr>
            <a:spLocks noGrp="1"/>
          </p:cNvSpPr>
          <p:nvPr>
            <p:ph type="sldNum" sz="quarter" idx="11"/>
          </p:nvPr>
        </p:nvSpPr>
        <p:spPr/>
        <p:txBody>
          <a:bodyPr/>
          <a:lstStyle/>
          <a:p>
            <a:fld id="{433DB7F9-3030-4902-8222-DBBE36A96DC2}" type="slidenum">
              <a:rPr lang="en-GB" smtClean="0"/>
              <a:pPr/>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F92E0019-BF19-42EC-B00C-AC5B5C098DED}" type="datetimeFigureOut">
              <a:rPr lang="en-GB" smtClean="0"/>
              <a:pPr/>
              <a:t>25/01/2013</a:t>
            </a:fld>
            <a:endParaRPr lang="en-GB"/>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GB"/>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33DB7F9-3030-4902-8222-DBBE36A96DC2}" type="slidenum">
              <a:rPr lang="en-GB" smtClean="0"/>
              <a:pPr/>
              <a:t>‹#›</a:t>
            </a:fld>
            <a:endParaRPr lang="en-GB"/>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GB" sz="9600" dirty="0" smtClean="0"/>
              <a:t>History Makers</a:t>
            </a:r>
            <a:endParaRPr lang="en-GB" sz="9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Mahatma Gandhi</a:t>
            </a:r>
            <a:endParaRPr lang="en-GB" dirty="0"/>
          </a:p>
        </p:txBody>
      </p:sp>
      <p:sp>
        <p:nvSpPr>
          <p:cNvPr id="8" name="Content Placeholder 7"/>
          <p:cNvSpPr>
            <a:spLocks noGrp="1"/>
          </p:cNvSpPr>
          <p:nvPr>
            <p:ph sz="half" idx="1"/>
          </p:nvPr>
        </p:nvSpPr>
        <p:spPr/>
        <p:txBody>
          <a:bodyPr>
            <a:normAutofit fontScale="85000" lnSpcReduction="10000"/>
          </a:bodyPr>
          <a:lstStyle/>
          <a:p>
            <a:r>
              <a:rPr lang="en-GB" dirty="0" smtClean="0"/>
              <a:t>Gandhi was the leader of the Indian nationalist movement against British rule. His doctrine of non-violent protest to achieve political and social progress has been hugely influential.</a:t>
            </a:r>
          </a:p>
          <a:p>
            <a:r>
              <a:rPr lang="en-GB" dirty="0" smtClean="0"/>
              <a:t>Gandhi worked throughout his life against discrimination, and to make his world a more peaceful place. </a:t>
            </a:r>
          </a:p>
          <a:p>
            <a:r>
              <a:rPr lang="en-GB" dirty="0" smtClean="0"/>
              <a:t>Yet on 30</a:t>
            </a:r>
            <a:r>
              <a:rPr lang="en-GB" baseline="30000" dirty="0" smtClean="0"/>
              <a:t>th</a:t>
            </a:r>
            <a:r>
              <a:rPr lang="en-GB" dirty="0" smtClean="0"/>
              <a:t> January 1948 Gandhi was </a:t>
            </a:r>
            <a:r>
              <a:rPr lang="en-GB" dirty="0" err="1" smtClean="0"/>
              <a:t>assassinatied</a:t>
            </a:r>
            <a:r>
              <a:rPr lang="en-GB" dirty="0" smtClean="0"/>
              <a:t>. </a:t>
            </a:r>
          </a:p>
          <a:p>
            <a:endParaRPr lang="en-GB" dirty="0"/>
          </a:p>
        </p:txBody>
      </p:sp>
      <p:pic>
        <p:nvPicPr>
          <p:cNvPr id="1026" name="Picture 2" descr="http://t1.gstatic.com/images?q=tbn:ANd9GcSHe50hpBjvtg3cY-vEJOceISSMuojUHO5QKwjzHwY2JxKPRZSe&amp;t=1"/>
          <p:cNvPicPr>
            <a:picLocks noChangeAspect="1" noChangeArrowheads="1"/>
          </p:cNvPicPr>
          <p:nvPr/>
        </p:nvPicPr>
        <p:blipFill>
          <a:blip r:embed="rId2" cstate="print"/>
          <a:srcRect/>
          <a:stretch>
            <a:fillRect/>
          </a:stretch>
        </p:blipFill>
        <p:spPr bwMode="auto">
          <a:xfrm>
            <a:off x="5076056" y="548680"/>
            <a:ext cx="3168352" cy="4658334"/>
          </a:xfrm>
          <a:prstGeom prst="rect">
            <a:avLst/>
          </a:prstGeom>
          <a:noFill/>
        </p:spPr>
      </p:pic>
      <p:sp>
        <p:nvSpPr>
          <p:cNvPr id="11" name="TextBox 10"/>
          <p:cNvSpPr txBox="1"/>
          <p:nvPr/>
        </p:nvSpPr>
        <p:spPr>
          <a:xfrm>
            <a:off x="5148064" y="5373216"/>
            <a:ext cx="3024336" cy="1107996"/>
          </a:xfrm>
          <a:prstGeom prst="rect">
            <a:avLst/>
          </a:prstGeom>
          <a:noFill/>
        </p:spPr>
        <p:txBody>
          <a:bodyPr wrap="square" rtlCol="0">
            <a:spAutoFit/>
          </a:bodyPr>
          <a:lstStyle/>
          <a:p>
            <a:r>
              <a:rPr lang="en-GB" sz="2200" dirty="0" smtClean="0"/>
              <a:t>“You must wish to be the change you wish to see in the world”</a:t>
            </a:r>
            <a:endParaRPr lang="en-GB"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dirty="0" smtClean="0"/>
              <a:t>Martin Luther King Junior. </a:t>
            </a:r>
            <a:endParaRPr lang="en-GB" dirty="0"/>
          </a:p>
        </p:txBody>
      </p:sp>
      <p:sp>
        <p:nvSpPr>
          <p:cNvPr id="12" name="Content Placeholder 11"/>
          <p:cNvSpPr>
            <a:spLocks noGrp="1"/>
          </p:cNvSpPr>
          <p:nvPr>
            <p:ph sz="half" idx="1"/>
          </p:nvPr>
        </p:nvSpPr>
        <p:spPr>
          <a:xfrm>
            <a:off x="457200" y="1524000"/>
            <a:ext cx="4059936" cy="5073352"/>
          </a:xfrm>
        </p:spPr>
        <p:txBody>
          <a:bodyPr>
            <a:normAutofit fontScale="85000" lnSpcReduction="20000"/>
          </a:bodyPr>
          <a:lstStyle/>
          <a:p>
            <a:r>
              <a:rPr lang="en-GB" dirty="0" smtClean="0"/>
              <a:t>Martin Luther King, Jr. was an American clergyman, activist, and leader in the African-American Civil Rights Movement. He is best known for his role in the advancement of civil rights using nonviolent civil disobedience.</a:t>
            </a:r>
          </a:p>
          <a:p>
            <a:r>
              <a:rPr lang="en-GB" dirty="0" smtClean="0"/>
              <a:t>Martin Luther King, Jr. fought for equality for Black people in the United States using non-violent protests. King’s protest helped change </a:t>
            </a:r>
            <a:r>
              <a:rPr lang="en-GB" dirty="0" err="1" smtClean="0"/>
              <a:t>rasist</a:t>
            </a:r>
            <a:r>
              <a:rPr lang="en-GB" dirty="0" smtClean="0"/>
              <a:t> laws in the U.S.</a:t>
            </a:r>
          </a:p>
          <a:p>
            <a:r>
              <a:rPr lang="en-GB" dirty="0" smtClean="0"/>
              <a:t>On April 4</a:t>
            </a:r>
            <a:r>
              <a:rPr lang="en-GB" baseline="30000" dirty="0" smtClean="0"/>
              <a:t>th</a:t>
            </a:r>
            <a:r>
              <a:rPr lang="en-GB" dirty="0" smtClean="0"/>
              <a:t> 1968 Martin Luther King, </a:t>
            </a:r>
            <a:r>
              <a:rPr lang="en-GB" dirty="0" err="1" smtClean="0"/>
              <a:t>Jr</a:t>
            </a:r>
            <a:r>
              <a:rPr lang="en-GB" dirty="0" smtClean="0"/>
              <a:t> was assassinated.</a:t>
            </a:r>
            <a:endParaRPr lang="en-GB" dirty="0"/>
          </a:p>
        </p:txBody>
      </p:sp>
      <p:sp>
        <p:nvSpPr>
          <p:cNvPr id="13" name="Content Placeholder 12"/>
          <p:cNvSpPr>
            <a:spLocks noGrp="1"/>
          </p:cNvSpPr>
          <p:nvPr>
            <p:ph sz="half" idx="2"/>
          </p:nvPr>
        </p:nvSpPr>
        <p:spPr>
          <a:xfrm>
            <a:off x="4716016" y="4869160"/>
            <a:ext cx="4059936" cy="1440160"/>
          </a:xfrm>
        </p:spPr>
        <p:txBody>
          <a:bodyPr>
            <a:noAutofit/>
          </a:bodyPr>
          <a:lstStyle/>
          <a:p>
            <a:pPr marL="273050" indent="-6350">
              <a:buNone/>
            </a:pPr>
            <a:r>
              <a:rPr lang="en-GB" sz="2200" dirty="0" smtClean="0"/>
              <a:t>“The ultimate tragedy is not the oppression and cruelty by the bad people but the silence over that by the good people. “</a:t>
            </a:r>
            <a:br>
              <a:rPr lang="en-GB" sz="2200" dirty="0" smtClean="0"/>
            </a:br>
            <a:r>
              <a:rPr lang="en-GB" sz="2200" dirty="0" smtClean="0"/>
              <a:t/>
            </a:r>
            <a:br>
              <a:rPr lang="en-GB" sz="2200" dirty="0" smtClean="0"/>
            </a:br>
            <a:endParaRPr lang="en-GB" sz="2200" dirty="0" smtClean="0"/>
          </a:p>
          <a:p>
            <a:endParaRPr lang="en-GB" sz="2200" dirty="0"/>
          </a:p>
        </p:txBody>
      </p:sp>
      <p:pic>
        <p:nvPicPr>
          <p:cNvPr id="2050" name="Picture 2" descr="http://www.nobelprize.org/nobel_prizes/peace/laureates/1964/king.jpg"/>
          <p:cNvPicPr>
            <a:picLocks noChangeAspect="1" noChangeArrowheads="1"/>
          </p:cNvPicPr>
          <p:nvPr/>
        </p:nvPicPr>
        <p:blipFill>
          <a:blip r:embed="rId2" cstate="print"/>
          <a:srcRect/>
          <a:stretch>
            <a:fillRect/>
          </a:stretch>
        </p:blipFill>
        <p:spPr bwMode="auto">
          <a:xfrm>
            <a:off x="5436096" y="1484784"/>
            <a:ext cx="2376264" cy="332970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Both Mahatma Gandhi and Martin Luther King </a:t>
            </a:r>
            <a:r>
              <a:rPr lang="en-GB" dirty="0" err="1" smtClean="0"/>
              <a:t>Jr</a:t>
            </a:r>
            <a:r>
              <a:rPr lang="en-GB" dirty="0" smtClean="0"/>
              <a:t> were men who protested using non-violent methods for equality in their home countries. Both were assassinated because of their actions. </a:t>
            </a:r>
          </a:p>
          <a:p>
            <a:r>
              <a:rPr lang="en-GB" b="1" u="sng" dirty="0" smtClean="0"/>
              <a:t>Why do you think that they were assassinated? </a:t>
            </a:r>
          </a:p>
          <a:p>
            <a:r>
              <a:rPr lang="en-GB" dirty="0" smtClean="0"/>
              <a:t>Do you think either one of them would have chosen not to fight for what they believed in if they had known that they would die for it?</a:t>
            </a:r>
          </a:p>
          <a:p>
            <a:r>
              <a:rPr lang="en-GB" b="1" u="sng" dirty="0" smtClean="0"/>
              <a:t>Do you believe in anything enough to fight for it?</a:t>
            </a:r>
            <a:endParaRPr lang="en-GB" b="1" u="sng" dirty="0"/>
          </a:p>
        </p:txBody>
      </p:sp>
      <p:sp>
        <p:nvSpPr>
          <p:cNvPr id="3" name="Title 2"/>
          <p:cNvSpPr>
            <a:spLocks noGrp="1"/>
          </p:cNvSpPr>
          <p:nvPr>
            <p:ph type="title"/>
          </p:nvPr>
        </p:nvSpPr>
        <p:spPr/>
        <p:txBody>
          <a:bodyPr/>
          <a:lstStyle/>
          <a:p>
            <a:r>
              <a:rPr lang="en-GB" dirty="0" smtClean="0"/>
              <a:t>“I have a dream...”</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Savannah </a:t>
            </a:r>
            <a:r>
              <a:rPr lang="en-GB" dirty="0" err="1" smtClean="0"/>
              <a:t>Bukant</a:t>
            </a:r>
            <a:endParaRPr lang="en-GB" dirty="0"/>
          </a:p>
        </p:txBody>
      </p:sp>
      <p:sp>
        <p:nvSpPr>
          <p:cNvPr id="3" name="Content Placeholder 2"/>
          <p:cNvSpPr>
            <a:spLocks noGrp="1"/>
          </p:cNvSpPr>
          <p:nvPr>
            <p:ph sz="half" idx="1"/>
          </p:nvPr>
        </p:nvSpPr>
        <p:spPr>
          <a:xfrm>
            <a:off x="457200" y="1524000"/>
            <a:ext cx="4258816" cy="5145360"/>
          </a:xfrm>
        </p:spPr>
        <p:txBody>
          <a:bodyPr>
            <a:normAutofit fontScale="25000" lnSpcReduction="20000"/>
          </a:bodyPr>
          <a:lstStyle/>
          <a:p>
            <a:r>
              <a:rPr lang="en-GB" sz="7200" dirty="0" smtClean="0"/>
              <a:t>As a high school senior Savannah </a:t>
            </a:r>
            <a:r>
              <a:rPr lang="en-GB" sz="7200" dirty="0" err="1" smtClean="0"/>
              <a:t>Bukant</a:t>
            </a:r>
            <a:r>
              <a:rPr lang="en-GB" sz="7200" dirty="0" smtClean="0"/>
              <a:t> was faced with the task of completing a community experience project.. She decided to raise the funds to start a cottage for orphaned children in Ethiopia. The amount needed was daunting, and the time needed to raise it was almost enough to make Savannah consider a different project. But she said yes—to raising $15,000 in three months!</a:t>
            </a:r>
          </a:p>
          <a:p>
            <a:r>
              <a:rPr lang="en-GB" sz="7200" dirty="0" smtClean="0"/>
              <a:t>Savannah dove into the project, and during the next three months, she held a walk-a-thon, benefit concert, car wash, letter campaign, and church presentation! At the end of those three months, she had raised $18,000 to help orphans in Ethiopia!</a:t>
            </a:r>
          </a:p>
          <a:p>
            <a:r>
              <a:rPr lang="en-GB" sz="7200" dirty="0" smtClean="0"/>
              <a:t>Savannah maintains that with passion, support, and hard work, anyone can make a difference.</a:t>
            </a:r>
            <a:r>
              <a:rPr lang="en-GB" sz="6400" dirty="0" smtClean="0"/>
              <a:t/>
            </a:r>
            <a:br>
              <a:rPr lang="en-GB" sz="6400" dirty="0" smtClean="0"/>
            </a:br>
            <a:endParaRPr lang="en-GB" sz="6400" dirty="0" smtClean="0"/>
          </a:p>
          <a:p>
            <a:endParaRPr lang="en-GB" dirty="0"/>
          </a:p>
        </p:txBody>
      </p:sp>
      <p:sp>
        <p:nvSpPr>
          <p:cNvPr id="4" name="Content Placeholder 3"/>
          <p:cNvSpPr>
            <a:spLocks noGrp="1"/>
          </p:cNvSpPr>
          <p:nvPr>
            <p:ph sz="half" idx="2"/>
          </p:nvPr>
        </p:nvSpPr>
        <p:spPr>
          <a:xfrm>
            <a:off x="4644008" y="4509120"/>
            <a:ext cx="4059936" cy="938808"/>
          </a:xfrm>
        </p:spPr>
        <p:txBody>
          <a:bodyPr>
            <a:noAutofit/>
          </a:bodyPr>
          <a:lstStyle/>
          <a:p>
            <a:pPr marL="273050" indent="-6350">
              <a:buNone/>
            </a:pPr>
            <a:r>
              <a:rPr lang="en-GB" sz="1800" dirty="0" smtClean="0"/>
              <a:t>“If you want to change the world, go ahead and change the world. Nobody is stopping you. You may encounter dilemmas or opposition, but push past them.”</a:t>
            </a:r>
            <a:endParaRPr lang="en-GB" sz="1800" dirty="0"/>
          </a:p>
        </p:txBody>
      </p:sp>
      <p:pic>
        <p:nvPicPr>
          <p:cNvPr id="2050" name="Picture 2" descr="http://t3.gstatic.com/images?q=tbn:ANd9GcRDOPHo237ypbMjIAMC5R36l3GJ04aQrQD6kqIRHAwbQKB9yf6BYg&amp;t=1"/>
          <p:cNvPicPr>
            <a:picLocks noChangeAspect="1" noChangeArrowheads="1"/>
          </p:cNvPicPr>
          <p:nvPr/>
        </p:nvPicPr>
        <p:blipFill>
          <a:blip r:embed="rId2" cstate="print"/>
          <a:srcRect/>
          <a:stretch>
            <a:fillRect/>
          </a:stretch>
        </p:blipFill>
        <p:spPr bwMode="auto">
          <a:xfrm>
            <a:off x="5004048" y="1196752"/>
            <a:ext cx="3645796" cy="244827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52400"/>
            <a:ext cx="8229600" cy="900336"/>
          </a:xfrm>
        </p:spPr>
        <p:txBody>
          <a:bodyPr>
            <a:normAutofit fontScale="90000"/>
          </a:bodyPr>
          <a:lstStyle/>
          <a:p>
            <a:r>
              <a:rPr lang="en-GB" b="1" dirty="0" smtClean="0"/>
              <a:t/>
            </a:r>
            <a:br>
              <a:rPr lang="en-GB" b="1" dirty="0" smtClean="0"/>
            </a:br>
            <a:r>
              <a:rPr lang="en-GB" b="1" dirty="0" smtClean="0"/>
              <a:t>Zach Hunter</a:t>
            </a:r>
            <a:endParaRPr lang="en-GB" dirty="0"/>
          </a:p>
        </p:txBody>
      </p:sp>
      <p:sp>
        <p:nvSpPr>
          <p:cNvPr id="8" name="Content Placeholder 7"/>
          <p:cNvSpPr>
            <a:spLocks noGrp="1"/>
          </p:cNvSpPr>
          <p:nvPr>
            <p:ph sz="half" idx="1"/>
          </p:nvPr>
        </p:nvSpPr>
        <p:spPr>
          <a:xfrm>
            <a:off x="179512" y="1124744"/>
            <a:ext cx="4337624" cy="5733256"/>
          </a:xfrm>
        </p:spPr>
        <p:txBody>
          <a:bodyPr>
            <a:normAutofit fontScale="55000" lnSpcReduction="20000"/>
          </a:bodyPr>
          <a:lstStyle/>
          <a:p>
            <a:r>
              <a:rPr lang="en-GB" sz="3300" dirty="0" smtClean="0"/>
              <a:t>Zach Hunter was just 12 years old when he learned that slavery wasn’t just something that existed in his history books. The things Zach learned about human rights violations didn’t just make him angry. They drove him to act.</a:t>
            </a:r>
          </a:p>
          <a:p>
            <a:r>
              <a:rPr lang="en-GB" sz="3300" dirty="0" smtClean="0"/>
              <a:t>So the seventh grader launched Loose Change to Loosen Chains, a campaign designed to raise money to abolish slavery, a problem facing 27 million people in the world today. His school and youth group raised more than $8,500.</a:t>
            </a:r>
          </a:p>
          <a:p>
            <a:r>
              <a:rPr lang="en-GB" sz="3300" dirty="0" smtClean="0"/>
              <a:t>But Zach wasn’t finished. In the six years since Zach decided to change the world, he has written three books and travels the globe, speaking at schools, music festivals, and conferences about fighting modern day slavery.</a:t>
            </a:r>
          </a:p>
          <a:p>
            <a:r>
              <a:rPr lang="en-GB" sz="3300" dirty="0" smtClean="0"/>
              <a:t>And the Loose Change to Loosen Chains movement has spread across the country, creating today’s generation of abolitionists.</a:t>
            </a:r>
            <a:r>
              <a:rPr lang="en-GB" dirty="0" smtClean="0"/>
              <a:t/>
            </a:r>
            <a:br>
              <a:rPr lang="en-GB" dirty="0" smtClean="0"/>
            </a:br>
            <a:endParaRPr lang="en-GB" dirty="0" smtClean="0"/>
          </a:p>
          <a:p>
            <a:endParaRPr lang="en-GB" dirty="0"/>
          </a:p>
        </p:txBody>
      </p:sp>
      <p:sp>
        <p:nvSpPr>
          <p:cNvPr id="9" name="Content Placeholder 8"/>
          <p:cNvSpPr>
            <a:spLocks noGrp="1"/>
          </p:cNvSpPr>
          <p:nvPr>
            <p:ph sz="half" idx="2"/>
          </p:nvPr>
        </p:nvSpPr>
        <p:spPr>
          <a:xfrm>
            <a:off x="4427984" y="4653136"/>
            <a:ext cx="4427984" cy="1946920"/>
          </a:xfrm>
        </p:spPr>
        <p:txBody>
          <a:bodyPr>
            <a:noAutofit/>
          </a:bodyPr>
          <a:lstStyle/>
          <a:p>
            <a:pPr marL="273050" indent="-3175">
              <a:buNone/>
            </a:pPr>
            <a:r>
              <a:rPr lang="en-GB" sz="1800" dirty="0" smtClean="0"/>
              <a:t>“Working together, our generation CAN make a difference. Don’t wait for someone else. Don’t wait for someday. Because YOU are the someone, and TODAY is the day.”</a:t>
            </a:r>
            <a:endParaRPr lang="en-GB" sz="1800" dirty="0"/>
          </a:p>
        </p:txBody>
      </p:sp>
      <p:pic>
        <p:nvPicPr>
          <p:cNvPr id="1026" name="Picture 2" descr="http://farm3.staticflickr.com/2412/1926533026_2444c77461.jpg"/>
          <p:cNvPicPr>
            <a:picLocks noChangeAspect="1" noChangeArrowheads="1"/>
          </p:cNvPicPr>
          <p:nvPr/>
        </p:nvPicPr>
        <p:blipFill>
          <a:blip r:embed="rId2" cstate="print"/>
          <a:srcRect r="21377"/>
          <a:stretch>
            <a:fillRect/>
          </a:stretch>
        </p:blipFill>
        <p:spPr bwMode="auto">
          <a:xfrm>
            <a:off x="4716016" y="836712"/>
            <a:ext cx="3744416" cy="319087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Zach and Savannah realised that change need to happen and instead of waiting for someone else to make it happen they did it themselves. </a:t>
            </a:r>
          </a:p>
          <a:p>
            <a:r>
              <a:rPr lang="en-GB" dirty="0" smtClean="0"/>
              <a:t>Is there anything you would like to see happen in the world?</a:t>
            </a:r>
          </a:p>
          <a:p>
            <a:r>
              <a:rPr lang="en-GB" dirty="0" smtClean="0"/>
              <a:t>What are you doing to make this change happen?</a:t>
            </a:r>
          </a:p>
          <a:p>
            <a:r>
              <a:rPr lang="en-GB" dirty="0" smtClean="0"/>
              <a:t>There are many reasons that people do not try to help others and make change. Often they think that they cannot, or are worried that if they try they might fail, or they might just not know where to start. </a:t>
            </a:r>
          </a:p>
          <a:p>
            <a:endParaRPr lang="en-GB" dirty="0" smtClean="0"/>
          </a:p>
          <a:p>
            <a:endParaRPr lang="en-GB" dirty="0"/>
          </a:p>
        </p:txBody>
      </p:sp>
      <p:sp>
        <p:nvSpPr>
          <p:cNvPr id="3" name="Title 2"/>
          <p:cNvSpPr>
            <a:spLocks noGrp="1"/>
          </p:cNvSpPr>
          <p:nvPr>
            <p:ph type="title"/>
          </p:nvPr>
        </p:nvSpPr>
        <p:spPr/>
        <p:txBody>
          <a:bodyPr/>
          <a:lstStyle/>
          <a:p>
            <a:r>
              <a:rPr lang="en-GB" dirty="0" smtClean="0"/>
              <a:t>Never to young...</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57328"/>
          </a:xfrm>
        </p:spPr>
        <p:txBody>
          <a:bodyPr>
            <a:normAutofit fontScale="92500" lnSpcReduction="10000"/>
          </a:bodyPr>
          <a:lstStyle/>
          <a:p>
            <a:pPr marL="0" indent="0">
              <a:buNone/>
            </a:pPr>
            <a:r>
              <a:rPr lang="en-GB" dirty="0" smtClean="0"/>
              <a:t>Want to know how to get involved in changing the world today? </a:t>
            </a:r>
            <a:endParaRPr lang="en-GB" dirty="0" smtClean="0"/>
          </a:p>
          <a:p>
            <a:pPr marL="0" indent="0"/>
            <a:r>
              <a:rPr lang="en-GB" dirty="0" smtClean="0"/>
              <a:t> </a:t>
            </a:r>
            <a:r>
              <a:rPr lang="en-GB" dirty="0" smtClean="0"/>
              <a:t>Different charities have ideas on their websites about what you can do to get involved. </a:t>
            </a:r>
          </a:p>
          <a:p>
            <a:pPr marL="0" indent="0"/>
            <a:r>
              <a:rPr lang="en-GB" dirty="0" smtClean="0"/>
              <a:t> </a:t>
            </a:r>
            <a:r>
              <a:rPr lang="en-GB" dirty="0" smtClean="0"/>
              <a:t>Design a poster to raise awareness about an issue that you think should change. </a:t>
            </a:r>
          </a:p>
          <a:p>
            <a:pPr marL="0" indent="0"/>
            <a:r>
              <a:rPr lang="en-GB" dirty="0" smtClean="0"/>
              <a:t> </a:t>
            </a:r>
            <a:r>
              <a:rPr lang="en-GB" dirty="0" smtClean="0"/>
              <a:t>Write a letter to your MP asking them to get the government to do something about an issue that you care about. </a:t>
            </a:r>
          </a:p>
          <a:p>
            <a:pPr marL="0" indent="0"/>
            <a:r>
              <a:rPr lang="en-GB" dirty="0" smtClean="0"/>
              <a:t> </a:t>
            </a:r>
            <a:r>
              <a:rPr lang="en-GB" dirty="0" smtClean="0"/>
              <a:t>Hold a fundraising event to raise money to support a cause.</a:t>
            </a:r>
          </a:p>
          <a:p>
            <a:pPr marL="0" indent="0"/>
            <a:r>
              <a:rPr lang="en-GB" dirty="0" smtClean="0"/>
              <a:t>There are plenty of local charities who need practical support on a regular basis – offer you time and get some work experience! </a:t>
            </a:r>
            <a:endParaRPr lang="en-GB" dirty="0" smtClean="0"/>
          </a:p>
          <a:p>
            <a:pPr marL="0" indent="0"/>
            <a:endParaRPr lang="en-GB" dirty="0"/>
          </a:p>
        </p:txBody>
      </p:sp>
      <p:sp>
        <p:nvSpPr>
          <p:cNvPr id="3" name="Title 2"/>
          <p:cNvSpPr>
            <a:spLocks noGrp="1"/>
          </p:cNvSpPr>
          <p:nvPr>
            <p:ph type="title"/>
          </p:nvPr>
        </p:nvSpPr>
        <p:spPr/>
        <p:txBody>
          <a:bodyPr>
            <a:normAutofit/>
          </a:bodyPr>
          <a:lstStyle/>
          <a:p>
            <a:r>
              <a:rPr lang="en-GB" b="1" dirty="0" smtClean="0"/>
              <a:t>What you can do now</a:t>
            </a:r>
            <a:endParaRPr lang="en-GB"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Custom 1">
      <a:dk1>
        <a:srgbClr val="CC0000"/>
      </a:dk1>
      <a:lt1>
        <a:srgbClr val="FFCCCC"/>
      </a:lt1>
      <a:dk2>
        <a:srgbClr val="A50021"/>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149</TotalTime>
  <Words>835</Words>
  <Application>Microsoft Office PowerPoint</Application>
  <PresentationFormat>On-screen Show (4:3)</PresentationFormat>
  <Paragraphs>39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Paper</vt:lpstr>
      <vt:lpstr>History Makers</vt:lpstr>
      <vt:lpstr>Mahatma Gandhi</vt:lpstr>
      <vt:lpstr>Martin Luther King Junior. </vt:lpstr>
      <vt:lpstr>“I have a dream...”</vt:lpstr>
      <vt:lpstr>Savannah Bukant</vt:lpstr>
      <vt:lpstr> Zach Hunter</vt:lpstr>
      <vt:lpstr>Never to young...</vt:lpstr>
      <vt:lpstr>What you can do now</vt:lpstr>
    </vt:vector>
  </TitlesOfParts>
  <Company>Trinity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Makers</dc:title>
  <dc:creator>Jen Milligan</dc:creator>
  <cp:lastModifiedBy>Jen Milligan</cp:lastModifiedBy>
  <cp:revision>11</cp:revision>
  <dcterms:created xsi:type="dcterms:W3CDTF">2013-01-23T11:28:32Z</dcterms:created>
  <dcterms:modified xsi:type="dcterms:W3CDTF">2013-01-25T14:40:52Z</dcterms:modified>
</cp:coreProperties>
</file>